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1"/>
  </p:sldMasterIdLst>
  <p:notesMasterIdLst>
    <p:notesMasterId r:id="rId4"/>
  </p:notesMasterIdLst>
  <p:sldIdLst>
    <p:sldId id="256" r:id="rId3"/>
  </p:sldIdLst>
  <p:sldSz cx="32398970" cy="43200320"/>
  <p:notesSz cx="6858000" cy="9144000"/>
  <p:defaultTextStyle>
    <a:defPPr>
      <a:defRPr lang="en-GB"/>
    </a:defPPr>
    <a:lvl1pPr algn="l" defTabSz="44958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1pPr>
    <a:lvl2pPr marL="742950" indent="-285750" algn="l" defTabSz="44958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2pPr>
    <a:lvl3pPr marL="1143000" indent="-228600" algn="l" defTabSz="44958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3pPr>
    <a:lvl4pPr marL="1600200" indent="-228600" algn="l" defTabSz="44958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4pPr>
    <a:lvl5pPr marL="2057400" indent="-228600" algn="l" defTabSz="44958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7" autoAdjust="0"/>
    <p:restoredTop sz="81338" autoAdjust="0"/>
  </p:normalViewPr>
  <p:slideViewPr>
    <p:cSldViewPr showGuides="1">
      <p:cViewPr>
        <p:scale>
          <a:sx n="21" d="100"/>
          <a:sy n="21" d="100"/>
        </p:scale>
        <p:origin x="1266" y="-125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 cap="sq">
            <a:noFill/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3079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1798300" y="-12107863"/>
            <a:ext cx="11790362" cy="13109576"/>
          </a:xfrm>
          <a:prstGeom prst="rect">
            <a:avLst/>
          </a:prstGeom>
          <a:noFill/>
          <a:ln w="9525">
            <a:noFill/>
            <a:rou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76875" cy="4105275"/>
          </a:xfrm>
          <a:prstGeom prst="rect">
            <a:avLst/>
          </a:prstGeom>
          <a:noFill/>
          <a:ln w="9525" cap="flat">
            <a:noFill/>
            <a:round/>
          </a:ln>
          <a:effectLst/>
        </p:spPr>
        <p:txBody>
          <a:bodyPr vert="horz" wrap="square" lIns="0" tIns="0" rIns="0" bIns="0" numCol="1" anchor="t" anchorCtr="0" compatLnSpc="1"/>
          <a:lstStyle/>
          <a:p>
            <a:pPr lvl="0"/>
            <a:endParaRPr lang="pt-BR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1pPr>
    <a:lvl2pPr marL="742950" indent="-28575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2pPr>
    <a:lvl3pPr marL="1143000" indent="-22860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3pPr>
    <a:lvl4pPr marL="1600200" indent="-22860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4pPr>
    <a:lvl5pPr marL="2057400" indent="-22860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25" y="695325"/>
            <a:ext cx="257175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0050" cy="4108450"/>
          </a:xfrm>
          <a:noFill/>
        </p:spPr>
        <p:txBody>
          <a:bodyPr wrap="none" anchor="ctr"/>
          <a:lstStyle/>
          <a:p>
            <a:r>
              <a:rPr lang="pt-BR" sz="2400" b="1" dirty="0">
                <a:solidFill>
                  <a:srgbClr val="FF0000"/>
                </a:solidFill>
              </a:rPr>
              <a:t>IMPORTANTE !</a:t>
            </a:r>
            <a:endParaRPr lang="pt-BR" sz="2400" b="1" dirty="0">
              <a:solidFill>
                <a:srgbClr val="FF0000"/>
              </a:solidFill>
            </a:endParaRPr>
          </a:p>
          <a:p>
            <a:r>
              <a:rPr lang="pt-BR" sz="1200" b="1" i="0" kern="1200" dirty="0">
                <a:solidFill>
                  <a:srgbClr val="000000"/>
                </a:solidFill>
                <a:latin typeface="Times New Roman" panose="02020603050405020304" pitchFamily="16" charset="0"/>
                <a:ea typeface="+mn-ea"/>
                <a:cs typeface="+mn-cs"/>
              </a:rPr>
              <a:t>O título e o texto do pôster, a ser apresentado </a:t>
            </a:r>
            <a:r>
              <a:rPr lang="pt-BR" sz="1200" b="1" i="0" kern="1200" dirty="0" smtClean="0">
                <a:solidFill>
                  <a:srgbClr val="000000"/>
                </a:solidFill>
                <a:latin typeface="Times New Roman" panose="02020603050405020304" pitchFamily="16" charset="0"/>
                <a:ea typeface="+mn-ea"/>
                <a:cs typeface="+mn-cs"/>
              </a:rPr>
              <a:t>na</a:t>
            </a:r>
            <a:r>
              <a:rPr lang="pt-BR" sz="1200" b="1" i="0" kern="1200" baseline="0" dirty="0" smtClean="0">
                <a:solidFill>
                  <a:srgbClr val="000000"/>
                </a:solidFill>
                <a:latin typeface="Times New Roman" panose="02020603050405020304" pitchFamily="16" charset="0"/>
                <a:ea typeface="+mn-ea"/>
                <a:cs typeface="+mn-cs"/>
              </a:rPr>
              <a:t> X Jornada Severino Sombra</a:t>
            </a:r>
            <a:r>
              <a:rPr lang="pt-BR" sz="1200" b="1" i="0" kern="1200" dirty="0" smtClean="0">
                <a:solidFill>
                  <a:srgbClr val="000000"/>
                </a:solidFill>
                <a:latin typeface="Times New Roman" panose="02020603050405020304" pitchFamily="16" charset="0"/>
                <a:ea typeface="+mn-ea"/>
                <a:cs typeface="+mn-cs"/>
              </a:rPr>
              <a:t>, </a:t>
            </a:r>
            <a:r>
              <a:rPr lang="pt-BR" sz="1200" b="1" i="0" kern="1200" dirty="0">
                <a:solidFill>
                  <a:srgbClr val="000000"/>
                </a:solidFill>
                <a:latin typeface="Times New Roman" panose="02020603050405020304" pitchFamily="16" charset="0"/>
                <a:ea typeface="+mn-ea"/>
                <a:cs typeface="+mn-cs"/>
              </a:rPr>
              <a:t>deverão ser idênticos ao resumo aprovado;</a:t>
            </a:r>
            <a:endParaRPr lang="pt-BR" sz="1200" b="1" i="0" kern="1200" dirty="0">
              <a:solidFill>
                <a:srgbClr val="000000"/>
              </a:solidFill>
              <a:latin typeface="Times New Roman" panose="02020603050405020304" pitchFamily="16" charset="0"/>
              <a:ea typeface="+mn-ea"/>
              <a:cs typeface="+mn-cs"/>
            </a:endParaRPr>
          </a:p>
          <a:p>
            <a:pPr marL="0" marR="0" indent="0" algn="l" defTabSz="44958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r>
              <a:rPr lang="pt-BR" b="1" dirty="0"/>
              <a:t>O plano de fundo fica a critério dos autores,</a:t>
            </a:r>
            <a:r>
              <a:rPr lang="pt-BR" b="1" baseline="0" dirty="0"/>
              <a:t> de preferência branco</a:t>
            </a:r>
            <a:r>
              <a:rPr lang="pt-BR" b="1" dirty="0"/>
              <a:t>.</a:t>
            </a:r>
            <a:endParaRPr lang="pt-BR" b="1" dirty="0"/>
          </a:p>
          <a:p>
            <a:endParaRPr lang="pt-B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2430463" y="13420725"/>
            <a:ext cx="27538362" cy="9259888"/>
          </a:xfrm>
        </p:spPr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4859338" y="24480838"/>
            <a:ext cx="22680612" cy="110394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7A919-46D6-4977-ACEA-A79B1C55F006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06586-CDCF-4305-9E80-645A8467D84B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23483888" y="360363"/>
            <a:ext cx="7286625" cy="4524057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1620838" y="360363"/>
            <a:ext cx="21710650" cy="4524057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7DB9B-5FE9-478E-83DA-BB89F6754FCD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6E206-2527-4DE4-BBB6-19BD3A25D817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559050" y="27760613"/>
            <a:ext cx="27539950" cy="85804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2559050" y="18310225"/>
            <a:ext cx="27539950" cy="945038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B2206-BB26-4BDE-84E1-628F5D12E72F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1620838" y="10079038"/>
            <a:ext cx="14498637" cy="35521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16271875" y="10079038"/>
            <a:ext cx="14498638" cy="35521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A6C32-72E6-4AE7-A0DC-09012FD5B385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619250" y="1730375"/>
            <a:ext cx="29160788" cy="7199313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1619250" y="9669463"/>
            <a:ext cx="14316075" cy="40306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1619250" y="13700125"/>
            <a:ext cx="14316075" cy="248904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16457613" y="9669463"/>
            <a:ext cx="14322425" cy="40306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16457613" y="13700125"/>
            <a:ext cx="14322425" cy="248904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45A0A-D54E-4B94-B6B7-D5F8C365FAE8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63FC2-36E9-434C-80E8-CF6F5B619051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6C4F9-9CE3-4823-8C2E-C32AA4C4C1A7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619250" y="1719263"/>
            <a:ext cx="10660063" cy="73215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12666663" y="1719263"/>
            <a:ext cx="18113375" cy="368712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619250" y="9040813"/>
            <a:ext cx="10660063" cy="295497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2A8E1-1612-4022-9AFA-2E798D949542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350000" y="30240288"/>
            <a:ext cx="19440525" cy="35702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0000" y="3860800"/>
            <a:ext cx="19440525" cy="259191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350000" y="33810575"/>
            <a:ext cx="19440525" cy="50704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4C284-4CBE-4417-B7CA-46BBBA27216C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620838" y="360363"/>
            <a:ext cx="29149675" cy="9940925"/>
          </a:xfrm>
          <a:prstGeom prst="rect">
            <a:avLst/>
          </a:prstGeom>
          <a:noFill/>
          <a:ln w="9525">
            <a:noFill/>
            <a:round/>
          </a:ln>
        </p:spPr>
        <p:txBody>
          <a:bodyPr vert="horz" wrap="square" lIns="432000" tIns="216000" rIns="432000" bIns="216000" numCol="1" anchor="ctr" anchorCtr="0" compatLnSpc="1"/>
          <a:lstStyle/>
          <a:p>
            <a:pPr lvl="0"/>
            <a:r>
              <a:rPr lang="en-GB"/>
              <a:t>Clique para editar o formato do texto do título</a:t>
            </a:r>
            <a:endParaRPr lang="en-GB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20838" y="10079038"/>
            <a:ext cx="29149675" cy="35521900"/>
          </a:xfrm>
          <a:prstGeom prst="rect">
            <a:avLst/>
          </a:prstGeom>
          <a:noFill/>
          <a:ln w="9525">
            <a:noFill/>
            <a:round/>
          </a:ln>
        </p:spPr>
        <p:txBody>
          <a:bodyPr vert="horz" wrap="square" lIns="432000" tIns="216000" rIns="432000" bIns="216000" numCol="1" anchor="t" anchorCtr="0" compatLnSpc="1"/>
          <a:lstStyle/>
          <a:p>
            <a:pPr lvl="0"/>
            <a:r>
              <a:rPr lang="en-GB"/>
              <a:t>Clique para editar o formato do texto da estrutura de tópicos</a:t>
            </a:r>
            <a:endParaRPr lang="en-GB"/>
          </a:p>
          <a:p>
            <a:pPr lvl="1"/>
            <a:r>
              <a:rPr lang="en-GB"/>
              <a:t>2.º Nível da estrutura de tópicos</a:t>
            </a:r>
            <a:endParaRPr lang="en-GB"/>
          </a:p>
          <a:p>
            <a:pPr lvl="2"/>
            <a:r>
              <a:rPr lang="en-GB"/>
              <a:t>3.º Nível da estrutura de tópicos</a:t>
            </a:r>
            <a:endParaRPr lang="en-GB"/>
          </a:p>
          <a:p>
            <a:pPr lvl="3"/>
            <a:r>
              <a:rPr lang="en-GB"/>
              <a:t>4.º Nível da estrutura de tópicos</a:t>
            </a:r>
            <a:endParaRPr lang="en-GB"/>
          </a:p>
          <a:p>
            <a:pPr lvl="4"/>
            <a:r>
              <a:rPr lang="en-GB"/>
              <a:t>5.º Nível da estrutura de tópicos</a:t>
            </a:r>
            <a:endParaRPr lang="en-GB"/>
          </a:p>
          <a:p>
            <a:pPr lvl="4"/>
            <a:r>
              <a:rPr lang="en-GB"/>
              <a:t>6.º Nível da estrutura de tópicos</a:t>
            </a:r>
            <a:endParaRPr lang="en-GB"/>
          </a:p>
          <a:p>
            <a:pPr lvl="4"/>
            <a:r>
              <a:rPr lang="en-GB"/>
              <a:t>7.º Nível da estrutura de tópicos</a:t>
            </a:r>
            <a:endParaRPr lang="en-GB"/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619250" y="39336663"/>
            <a:ext cx="7553325" cy="2994025"/>
          </a:xfrm>
          <a:prstGeom prst="rect">
            <a:avLst/>
          </a:prstGeom>
          <a:noFill/>
          <a:ln w="9525" cap="flat">
            <a:noFill/>
            <a:rou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11069638" y="39336663"/>
            <a:ext cx="10253662" cy="2994025"/>
          </a:xfrm>
          <a:prstGeom prst="rect">
            <a:avLst/>
          </a:prstGeom>
          <a:noFill/>
          <a:ln w="9525" cap="flat">
            <a:noFill/>
            <a:rou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23220363" y="39336663"/>
            <a:ext cx="7548562" cy="2990850"/>
          </a:xfrm>
          <a:prstGeom prst="rect">
            <a:avLst/>
          </a:prstGeom>
          <a:noFill/>
          <a:ln w="9525" cap="flat">
            <a:noFill/>
            <a:round/>
          </a:ln>
          <a:effectLst/>
        </p:spPr>
        <p:txBody>
          <a:bodyPr vert="horz" wrap="square" lIns="432000" tIns="216000" rIns="432000" bIns="216000" numCol="1" anchor="t" anchorCtr="0" compatLnSpc="1"/>
          <a:lstStyle>
            <a:lvl1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00C74EA-46FF-4F23-815B-853A36C5958A}" type="slidenum">
              <a:rPr lang="pt-BR"/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58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8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58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800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defTabSz="44958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800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defTabSz="44958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800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defTabSz="44958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800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2514600" indent="-228600" algn="ctr" defTabSz="44958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800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2971800" indent="-228600" algn="ctr" defTabSz="44958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800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3429000" indent="-228600" algn="ctr" defTabSz="44958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800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3886200" indent="-228600" algn="ctr" defTabSz="44958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800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defTabSz="449580" rtl="0" eaLnBrk="0" fontAlgn="base" hangingPunct="0">
        <a:spcBef>
          <a:spcPts val="37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Char char="•"/>
        <a:defRPr sz="151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580" rtl="0" eaLnBrk="0" fontAlgn="base" hangingPunct="0">
        <a:spcBef>
          <a:spcPts val="33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Char char="–"/>
        <a:defRPr sz="13200">
          <a:solidFill>
            <a:srgbClr val="000000"/>
          </a:solidFill>
          <a:latin typeface="+mn-lt"/>
          <a:ea typeface="+mn-ea"/>
        </a:defRPr>
      </a:lvl2pPr>
      <a:lvl3pPr marL="1143000" indent="-228600" algn="l" defTabSz="449580" rtl="0" eaLnBrk="0" fontAlgn="base" hangingPunct="0">
        <a:spcBef>
          <a:spcPts val="28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Char char="•"/>
        <a:defRPr sz="11300">
          <a:solidFill>
            <a:srgbClr val="000000"/>
          </a:solidFill>
          <a:latin typeface="+mn-lt"/>
          <a:ea typeface="+mn-ea"/>
        </a:defRPr>
      </a:lvl3pPr>
      <a:lvl4pPr marL="1600200" indent="-228600" algn="l" defTabSz="449580" rtl="0" eaLnBrk="0" fontAlgn="base" hangingPunct="0">
        <a:spcBef>
          <a:spcPts val="23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Char char="–"/>
        <a:defRPr sz="9500">
          <a:solidFill>
            <a:srgbClr val="000000"/>
          </a:solidFill>
          <a:latin typeface="+mn-lt"/>
          <a:ea typeface="+mn-ea"/>
        </a:defRPr>
      </a:lvl4pPr>
      <a:lvl5pPr marL="2057400" indent="-228600" algn="l" defTabSz="449580" rtl="0" eaLnBrk="0" fontAlgn="base" hangingPunct="0">
        <a:spcBef>
          <a:spcPts val="23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Char char="»"/>
        <a:defRPr sz="9500">
          <a:solidFill>
            <a:srgbClr val="000000"/>
          </a:solidFill>
          <a:latin typeface="+mn-lt"/>
          <a:ea typeface="+mn-ea"/>
        </a:defRPr>
      </a:lvl5pPr>
      <a:lvl6pPr marL="2514600" indent="-228600" algn="l" defTabSz="449580" rtl="0" eaLnBrk="0" fontAlgn="base" hangingPunct="0">
        <a:spcBef>
          <a:spcPts val="23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9500">
          <a:solidFill>
            <a:srgbClr val="000000"/>
          </a:solidFill>
          <a:latin typeface="+mn-lt"/>
          <a:ea typeface="+mn-ea"/>
        </a:defRPr>
      </a:lvl6pPr>
      <a:lvl7pPr marL="2971800" indent="-228600" algn="l" defTabSz="449580" rtl="0" eaLnBrk="0" fontAlgn="base" hangingPunct="0">
        <a:spcBef>
          <a:spcPts val="23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9500">
          <a:solidFill>
            <a:srgbClr val="000000"/>
          </a:solidFill>
          <a:latin typeface="+mn-lt"/>
          <a:ea typeface="+mn-ea"/>
        </a:defRPr>
      </a:lvl7pPr>
      <a:lvl8pPr marL="3429000" indent="-228600" algn="l" defTabSz="449580" rtl="0" eaLnBrk="0" fontAlgn="base" hangingPunct="0">
        <a:spcBef>
          <a:spcPts val="23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9500">
          <a:solidFill>
            <a:srgbClr val="000000"/>
          </a:solidFill>
          <a:latin typeface="+mn-lt"/>
          <a:ea typeface="+mn-ea"/>
        </a:defRPr>
      </a:lvl8pPr>
      <a:lvl9pPr marL="3886200" indent="-228600" algn="l" defTabSz="449580" rtl="0" eaLnBrk="0" fontAlgn="base" hangingPunct="0">
        <a:spcBef>
          <a:spcPts val="23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95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1202690" y="7049984"/>
            <a:ext cx="30167263" cy="6142037"/>
          </a:xfrm>
          <a:prstGeom prst="rect">
            <a:avLst/>
          </a:prstGeom>
          <a:noFill/>
          <a:ln w="9525">
            <a:noFill/>
            <a:round/>
          </a:ln>
        </p:spPr>
        <p:txBody>
          <a:bodyPr lIns="90000" tIns="46800" rIns="90000" bIns="46800">
            <a:spAutoFit/>
          </a:bodyPr>
          <a:lstStyle/>
          <a:p>
            <a:pPr algn="ctr" eaLnBrk="1" hangingPunct="1"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  <a:tab pos="8985250" algn="l"/>
                <a:tab pos="9434195" algn="l"/>
                <a:tab pos="9883775" algn="l"/>
                <a:tab pos="10332720" algn="l"/>
                <a:tab pos="10782300" algn="l"/>
                <a:tab pos="11231245" algn="l"/>
                <a:tab pos="11680825" algn="l"/>
                <a:tab pos="12129770" algn="l"/>
                <a:tab pos="12579350" algn="l"/>
                <a:tab pos="13028295" algn="l"/>
                <a:tab pos="13477875" algn="l"/>
              </a:tabLst>
            </a:pPr>
            <a:r>
              <a:rPr lang="pt-BR" sz="8500" b="1" dirty="0">
                <a:solidFill>
                  <a:srgbClr val="000000"/>
                </a:solidFill>
              </a:rPr>
              <a:t>TÍTULO</a:t>
            </a:r>
            <a:endParaRPr lang="pt-BR" sz="8500" b="1" dirty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  <a:tab pos="8985250" algn="l"/>
                <a:tab pos="9434195" algn="l"/>
                <a:tab pos="9883775" algn="l"/>
                <a:tab pos="10332720" algn="l"/>
                <a:tab pos="10782300" algn="l"/>
                <a:tab pos="11231245" algn="l"/>
                <a:tab pos="11680825" algn="l"/>
                <a:tab pos="12129770" algn="l"/>
                <a:tab pos="12579350" algn="l"/>
                <a:tab pos="13028295" algn="l"/>
                <a:tab pos="13477875" algn="l"/>
              </a:tabLst>
            </a:pPr>
            <a:r>
              <a:rPr lang="pt-BR" sz="6200" b="1" dirty="0">
                <a:solidFill>
                  <a:srgbClr val="000000"/>
                </a:solidFill>
              </a:rPr>
              <a:t>Autor</a:t>
            </a:r>
            <a:r>
              <a:rPr lang="pt-BR" sz="6200" b="1" baseline="30000" dirty="0">
                <a:solidFill>
                  <a:srgbClr val="000000"/>
                </a:solidFill>
              </a:rPr>
              <a:t>1</a:t>
            </a:r>
            <a:r>
              <a:rPr lang="pt-BR" sz="6200" b="1" dirty="0">
                <a:solidFill>
                  <a:srgbClr val="000000"/>
                </a:solidFill>
              </a:rPr>
              <a:t>; Autor</a:t>
            </a:r>
            <a:r>
              <a:rPr lang="pt-BR" sz="6200" b="1" baseline="30000" dirty="0">
                <a:solidFill>
                  <a:srgbClr val="000000"/>
                </a:solidFill>
              </a:rPr>
              <a:t>2</a:t>
            </a:r>
            <a:r>
              <a:rPr lang="pt-BR" sz="6200" b="1" dirty="0">
                <a:solidFill>
                  <a:srgbClr val="000000"/>
                </a:solidFill>
              </a:rPr>
              <a:t>; Autor</a:t>
            </a:r>
            <a:r>
              <a:rPr lang="pt-BR" sz="6200" b="1" baseline="30000" dirty="0">
                <a:solidFill>
                  <a:srgbClr val="000000"/>
                </a:solidFill>
              </a:rPr>
              <a:t>3</a:t>
            </a:r>
            <a:r>
              <a:rPr lang="pt-BR" sz="6200" b="1" dirty="0">
                <a:solidFill>
                  <a:srgbClr val="000000"/>
                </a:solidFill>
              </a:rPr>
              <a:t>,</a:t>
            </a:r>
            <a:r>
              <a:rPr lang="pt-BR" sz="6200" b="1" baseline="30000" dirty="0">
                <a:solidFill>
                  <a:srgbClr val="000000"/>
                </a:solidFill>
              </a:rPr>
              <a:t> </a:t>
            </a:r>
            <a:r>
              <a:rPr lang="pt-BR" sz="6200" b="1" dirty="0">
                <a:solidFill>
                  <a:srgbClr val="000000"/>
                </a:solidFill>
              </a:rPr>
              <a:t>Autor</a:t>
            </a:r>
            <a:r>
              <a:rPr lang="pt-BR" sz="6200" b="1" baseline="30000" dirty="0">
                <a:solidFill>
                  <a:srgbClr val="000000"/>
                </a:solidFill>
              </a:rPr>
              <a:t>4</a:t>
            </a:r>
            <a:r>
              <a:rPr lang="pt-BR" sz="6200" b="1" dirty="0">
                <a:solidFill>
                  <a:srgbClr val="000000"/>
                </a:solidFill>
              </a:rPr>
              <a:t>; Autor</a:t>
            </a:r>
            <a:r>
              <a:rPr lang="pt-BR" sz="6200" b="1" baseline="30000" dirty="0">
                <a:solidFill>
                  <a:srgbClr val="000000"/>
                </a:solidFill>
              </a:rPr>
              <a:t>5</a:t>
            </a:r>
            <a:r>
              <a:rPr lang="pt-BR" sz="6200" b="1" dirty="0">
                <a:solidFill>
                  <a:srgbClr val="000000"/>
                </a:solidFill>
              </a:rPr>
              <a:t>; Orientador</a:t>
            </a:r>
            <a:r>
              <a:rPr lang="pt-BR" sz="6200" b="1" baseline="30000" dirty="0">
                <a:solidFill>
                  <a:srgbClr val="000000"/>
                </a:solidFill>
              </a:rPr>
              <a:t>6</a:t>
            </a:r>
            <a:endParaRPr lang="pt-BR" sz="6200" b="1" baseline="30000" dirty="0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  <a:tab pos="8985250" algn="l"/>
                <a:tab pos="9434195" algn="l"/>
                <a:tab pos="9883775" algn="l"/>
                <a:tab pos="10332720" algn="l"/>
                <a:tab pos="10782300" algn="l"/>
                <a:tab pos="11231245" algn="l"/>
                <a:tab pos="11680825" algn="l"/>
                <a:tab pos="12129770" algn="l"/>
                <a:tab pos="12579350" algn="l"/>
                <a:tab pos="13028295" algn="l"/>
                <a:tab pos="13477875" algn="l"/>
              </a:tabLst>
            </a:pPr>
            <a:endParaRPr lang="pt-BR" sz="1000" dirty="0">
              <a:solidFill>
                <a:srgbClr val="FFFFFF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  <a:tab pos="8985250" algn="l"/>
                <a:tab pos="9434195" algn="l"/>
                <a:tab pos="9883775" algn="l"/>
                <a:tab pos="10332720" algn="l"/>
                <a:tab pos="10782300" algn="l"/>
                <a:tab pos="11231245" algn="l"/>
                <a:tab pos="11680825" algn="l"/>
                <a:tab pos="12129770" algn="l"/>
                <a:tab pos="12579350" algn="l"/>
                <a:tab pos="13028295" algn="l"/>
                <a:tab pos="13477875" algn="l"/>
              </a:tabLst>
            </a:pPr>
            <a:r>
              <a:rPr lang="pt-BR" sz="4800" baseline="30000" dirty="0">
                <a:solidFill>
                  <a:srgbClr val="000000"/>
                </a:solidFill>
              </a:rPr>
              <a:t>1</a:t>
            </a:r>
            <a:r>
              <a:rPr lang="pt-BR" sz="4800" dirty="0">
                <a:solidFill>
                  <a:srgbClr val="000000"/>
                </a:solidFill>
              </a:rPr>
              <a:t>Instituição, Cidade – UF (incluir se possui bolsa e instituição de fomento); </a:t>
            </a:r>
            <a:r>
              <a:rPr lang="pt-BR" sz="4800" baseline="30000" dirty="0">
                <a:solidFill>
                  <a:srgbClr val="000000"/>
                </a:solidFill>
              </a:rPr>
              <a:t>2</a:t>
            </a:r>
            <a:r>
              <a:rPr lang="pt-BR" sz="4800" dirty="0">
                <a:solidFill>
                  <a:srgbClr val="000000"/>
                </a:solidFill>
              </a:rPr>
              <a:t>Instituição, Cidade – UF (incluir se possui bolsa e instituição de fomento); </a:t>
            </a:r>
            <a:r>
              <a:rPr lang="pt-BR" sz="4800" baseline="30000" dirty="0">
                <a:solidFill>
                  <a:srgbClr val="000000"/>
                </a:solidFill>
              </a:rPr>
              <a:t>3</a:t>
            </a:r>
            <a:r>
              <a:rPr lang="pt-BR" sz="4800" dirty="0">
                <a:solidFill>
                  <a:srgbClr val="000000"/>
                </a:solidFill>
              </a:rPr>
              <a:t>Instituição, Cidade – UF (incluir se possui bolsa e instituição de fomento); </a:t>
            </a:r>
            <a:r>
              <a:rPr lang="pt-BR" sz="4800" baseline="30000" dirty="0">
                <a:solidFill>
                  <a:srgbClr val="000000"/>
                </a:solidFill>
              </a:rPr>
              <a:t>4</a:t>
            </a:r>
            <a:r>
              <a:rPr lang="pt-BR" sz="4800" dirty="0">
                <a:solidFill>
                  <a:srgbClr val="000000"/>
                </a:solidFill>
              </a:rPr>
              <a:t>Instituição, Cidade – UF (incluir se possui bolsa e instituição de fomento); </a:t>
            </a:r>
            <a:r>
              <a:rPr lang="pt-BR" sz="4800" baseline="30000" dirty="0">
                <a:solidFill>
                  <a:srgbClr val="000000"/>
                </a:solidFill>
              </a:rPr>
              <a:t>5</a:t>
            </a:r>
            <a:r>
              <a:rPr lang="pt-BR" sz="4800" dirty="0">
                <a:solidFill>
                  <a:srgbClr val="000000"/>
                </a:solidFill>
              </a:rPr>
              <a:t>Instituição, Cidade – UF (incluir se possui bolsa e instituição de fomento); </a:t>
            </a:r>
            <a:r>
              <a:rPr lang="pt-BR" sz="4800" baseline="30000" dirty="0">
                <a:solidFill>
                  <a:srgbClr val="000000"/>
                </a:solidFill>
              </a:rPr>
              <a:t>6</a:t>
            </a:r>
            <a:r>
              <a:rPr lang="pt-BR" sz="4800" dirty="0">
                <a:solidFill>
                  <a:srgbClr val="000000"/>
                </a:solidFill>
              </a:rPr>
              <a:t>Instituição, Cidade – UF (incluir se possui bolsa e instituição de fomento)</a:t>
            </a:r>
            <a:endParaRPr lang="pt-BR" sz="4800" dirty="0">
              <a:solidFill>
                <a:srgbClr val="000000"/>
              </a:solidFill>
            </a:endParaRPr>
          </a:p>
        </p:txBody>
      </p: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1126226" y="15394750"/>
            <a:ext cx="14111287" cy="1633537"/>
          </a:xfrm>
          <a:prstGeom prst="rect">
            <a:avLst/>
          </a:prstGeom>
          <a:noFill/>
          <a:ln w="9525">
            <a:noFill/>
            <a:round/>
          </a:ln>
        </p:spPr>
        <p:txBody>
          <a:bodyPr lIns="90000" tIns="46800" rIns="90000" bIns="46800">
            <a:spAutoFit/>
          </a:bodyPr>
          <a:lstStyle/>
          <a:p>
            <a:pPr algn="just" eaLnBrk="1" hangingPunct="1"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  <a:tab pos="8985250" algn="l"/>
                <a:tab pos="9434195" algn="l"/>
                <a:tab pos="9883775" algn="l"/>
                <a:tab pos="10332720" algn="l"/>
                <a:tab pos="10782300" algn="l"/>
                <a:tab pos="11231245" algn="l"/>
                <a:tab pos="11680825" algn="l"/>
                <a:tab pos="12129770" algn="l"/>
                <a:tab pos="12579350" algn="l"/>
                <a:tab pos="13028295" algn="l"/>
                <a:tab pos="13477875" algn="l"/>
              </a:tabLst>
            </a:pPr>
            <a:r>
              <a:rPr lang="pt-BR" sz="6100" b="1" dirty="0">
                <a:solidFill>
                  <a:srgbClr val="000000"/>
                </a:solidFill>
              </a:rPr>
              <a:t>Introdução</a:t>
            </a:r>
            <a:r>
              <a:rPr lang="pt-BR" sz="6100" b="1" dirty="0" smtClean="0">
                <a:solidFill>
                  <a:srgbClr val="000000"/>
                </a:solidFill>
              </a:rPr>
              <a:t>:</a:t>
            </a:r>
            <a:endParaRPr lang="pt-BR" sz="6100" b="1" dirty="0" smtClean="0">
              <a:solidFill>
                <a:srgbClr val="000000"/>
              </a:solidFill>
            </a:endParaRPr>
          </a:p>
          <a:p>
            <a:pPr algn="just" eaLnBrk="1" hangingPunct="1"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  <a:tab pos="8985250" algn="l"/>
                <a:tab pos="9434195" algn="l"/>
                <a:tab pos="9883775" algn="l"/>
                <a:tab pos="10332720" algn="l"/>
                <a:tab pos="10782300" algn="l"/>
                <a:tab pos="11231245" algn="l"/>
                <a:tab pos="11680825" algn="l"/>
                <a:tab pos="12129770" algn="l"/>
                <a:tab pos="12579350" algn="l"/>
                <a:tab pos="13028295" algn="l"/>
                <a:tab pos="13477875" algn="l"/>
              </a:tabLst>
            </a:pPr>
            <a:r>
              <a:rPr lang="pt-BR" sz="4000" dirty="0" smtClean="0">
                <a:solidFill>
                  <a:srgbClr val="000000"/>
                </a:solidFill>
              </a:rPr>
              <a:t>(Tamanho das fontes para as referências – Tamanho 40)</a:t>
            </a:r>
            <a:endParaRPr lang="pt-BR" sz="4000" dirty="0">
              <a:solidFill>
                <a:srgbClr val="000000"/>
              </a:solidFill>
            </a:endParaRP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1081088" y="21548551"/>
            <a:ext cx="14111287" cy="1633537"/>
          </a:xfrm>
          <a:prstGeom prst="rect">
            <a:avLst/>
          </a:prstGeom>
          <a:noFill/>
          <a:ln w="9525">
            <a:noFill/>
            <a:round/>
          </a:ln>
        </p:spPr>
        <p:txBody>
          <a:bodyPr lIns="90000" tIns="46800" rIns="90000" bIns="46800">
            <a:spAutoFit/>
          </a:bodyPr>
          <a:lstStyle/>
          <a:p>
            <a:pPr algn="just" eaLnBrk="1" hangingPunct="1"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  <a:tab pos="8985250" algn="l"/>
                <a:tab pos="9434195" algn="l"/>
                <a:tab pos="9883775" algn="l"/>
                <a:tab pos="10332720" algn="l"/>
                <a:tab pos="10782300" algn="l"/>
                <a:tab pos="11231245" algn="l"/>
                <a:tab pos="11680825" algn="l"/>
                <a:tab pos="12129770" algn="l"/>
                <a:tab pos="12579350" algn="l"/>
                <a:tab pos="13028295" algn="l"/>
                <a:tab pos="13477875" algn="l"/>
              </a:tabLst>
            </a:pPr>
            <a:r>
              <a:rPr lang="pt-BR" sz="6100" b="1">
                <a:solidFill>
                  <a:srgbClr val="000000"/>
                </a:solidFill>
              </a:rPr>
              <a:t>Materiais e Métodos:</a:t>
            </a:r>
            <a:endParaRPr lang="pt-BR" sz="6100" b="1">
              <a:solidFill>
                <a:srgbClr val="000000"/>
              </a:solidFill>
            </a:endParaRPr>
          </a:p>
          <a:p>
            <a:pPr algn="just" eaLnBrk="1" hangingPunct="1"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  <a:tab pos="8985250" algn="l"/>
                <a:tab pos="9434195" algn="l"/>
                <a:tab pos="9883775" algn="l"/>
                <a:tab pos="10332720" algn="l"/>
                <a:tab pos="10782300" algn="l"/>
                <a:tab pos="11231245" algn="l"/>
                <a:tab pos="11680825" algn="l"/>
                <a:tab pos="12129770" algn="l"/>
                <a:tab pos="12579350" algn="l"/>
                <a:tab pos="13028295" algn="l"/>
                <a:tab pos="13477875" algn="l"/>
              </a:tabLst>
            </a:pPr>
            <a:r>
              <a:rPr lang="pt-BR" sz="4000">
                <a:solidFill>
                  <a:srgbClr val="000000"/>
                </a:solidFill>
              </a:rPr>
              <a:t>(Tamanho das fontes para as referências – Tamanho 40)</a:t>
            </a:r>
            <a:endParaRPr lang="pt-BR" sz="4000">
              <a:solidFill>
                <a:srgbClr val="000000"/>
              </a:solidFill>
            </a:endParaRPr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1009650" y="25655413"/>
            <a:ext cx="14111288" cy="1633538"/>
          </a:xfrm>
          <a:prstGeom prst="rect">
            <a:avLst/>
          </a:prstGeom>
          <a:noFill/>
          <a:ln w="9525">
            <a:noFill/>
            <a:round/>
          </a:ln>
        </p:spPr>
        <p:txBody>
          <a:bodyPr lIns="90000" tIns="46800" rIns="90000" bIns="46800">
            <a:spAutoFit/>
          </a:bodyPr>
          <a:lstStyle/>
          <a:p>
            <a:pPr algn="just" eaLnBrk="1" hangingPunct="1"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  <a:tab pos="8985250" algn="l"/>
                <a:tab pos="9434195" algn="l"/>
                <a:tab pos="9883775" algn="l"/>
                <a:tab pos="10332720" algn="l"/>
                <a:tab pos="10782300" algn="l"/>
                <a:tab pos="11231245" algn="l"/>
                <a:tab pos="11680825" algn="l"/>
                <a:tab pos="12129770" algn="l"/>
                <a:tab pos="12579350" algn="l"/>
                <a:tab pos="13028295" algn="l"/>
                <a:tab pos="13477875" algn="l"/>
              </a:tabLst>
            </a:pPr>
            <a:r>
              <a:rPr lang="pt-BR" sz="6100" b="1" dirty="0">
                <a:solidFill>
                  <a:srgbClr val="000000"/>
                </a:solidFill>
              </a:rPr>
              <a:t>Resultados (Preliminares ou Finais):</a:t>
            </a:r>
            <a:endParaRPr lang="pt-BR" sz="6100" b="1" dirty="0">
              <a:solidFill>
                <a:srgbClr val="000000"/>
              </a:solidFill>
            </a:endParaRPr>
          </a:p>
          <a:p>
            <a:pPr algn="just" eaLnBrk="1" hangingPunct="1"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  <a:tab pos="8985250" algn="l"/>
                <a:tab pos="9434195" algn="l"/>
                <a:tab pos="9883775" algn="l"/>
                <a:tab pos="10332720" algn="l"/>
                <a:tab pos="10782300" algn="l"/>
                <a:tab pos="11231245" algn="l"/>
                <a:tab pos="11680825" algn="l"/>
                <a:tab pos="12129770" algn="l"/>
                <a:tab pos="12579350" algn="l"/>
                <a:tab pos="13028295" algn="l"/>
                <a:tab pos="13477875" algn="l"/>
              </a:tabLst>
            </a:pPr>
            <a:r>
              <a:rPr lang="pt-BR" sz="4000" dirty="0">
                <a:solidFill>
                  <a:srgbClr val="000000"/>
                </a:solidFill>
              </a:rPr>
              <a:t>(Tamanho das fontes para as referências – Tamanho 40)</a:t>
            </a:r>
            <a:endParaRPr lang="pt-BR" sz="4000" dirty="0">
              <a:solidFill>
                <a:srgbClr val="000000"/>
              </a:solidFill>
            </a:endParaRPr>
          </a:p>
        </p:txBody>
      </p:sp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16628272" y="15680501"/>
            <a:ext cx="14616113" cy="1633538"/>
          </a:xfrm>
          <a:prstGeom prst="rect">
            <a:avLst/>
          </a:prstGeom>
          <a:noFill/>
          <a:ln w="9525">
            <a:noFill/>
            <a:round/>
          </a:ln>
        </p:spPr>
        <p:txBody>
          <a:bodyPr lIns="90000" tIns="46800" rIns="90000" bIns="46800">
            <a:spAutoFit/>
          </a:bodyPr>
          <a:lstStyle/>
          <a:p>
            <a:pPr algn="just" eaLnBrk="1" hangingPunct="1"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  <a:tab pos="8985250" algn="l"/>
                <a:tab pos="9434195" algn="l"/>
                <a:tab pos="9883775" algn="l"/>
                <a:tab pos="10332720" algn="l"/>
                <a:tab pos="10782300" algn="l"/>
                <a:tab pos="11231245" algn="l"/>
                <a:tab pos="11680825" algn="l"/>
                <a:tab pos="12129770" algn="l"/>
                <a:tab pos="12579350" algn="l"/>
                <a:tab pos="13028295" algn="l"/>
                <a:tab pos="13477875" algn="l"/>
              </a:tabLst>
            </a:pPr>
            <a:r>
              <a:rPr lang="pt-BR" sz="6100" b="1" dirty="0">
                <a:solidFill>
                  <a:srgbClr val="000000"/>
                </a:solidFill>
              </a:rPr>
              <a:t>Discussão:</a:t>
            </a:r>
            <a:endParaRPr lang="pt-BR" sz="6100" b="1" dirty="0">
              <a:solidFill>
                <a:srgbClr val="000000"/>
              </a:solidFill>
            </a:endParaRPr>
          </a:p>
          <a:p>
            <a:pPr algn="just" eaLnBrk="1" hangingPunct="1"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  <a:tab pos="8985250" algn="l"/>
                <a:tab pos="9434195" algn="l"/>
                <a:tab pos="9883775" algn="l"/>
                <a:tab pos="10332720" algn="l"/>
                <a:tab pos="10782300" algn="l"/>
                <a:tab pos="11231245" algn="l"/>
                <a:tab pos="11680825" algn="l"/>
                <a:tab pos="12129770" algn="l"/>
                <a:tab pos="12579350" algn="l"/>
                <a:tab pos="13028295" algn="l"/>
                <a:tab pos="13477875" algn="l"/>
              </a:tabLst>
            </a:pPr>
            <a:r>
              <a:rPr lang="pt-BR" sz="4000" dirty="0">
                <a:solidFill>
                  <a:srgbClr val="000000"/>
                </a:solidFill>
              </a:rPr>
              <a:t>(Tamanho das fontes para as referências – Tamanho 40)</a:t>
            </a:r>
            <a:endParaRPr lang="pt-BR" sz="4000" dirty="0">
              <a:solidFill>
                <a:srgbClr val="000000"/>
              </a:solidFill>
            </a:endParaRPr>
          </a:p>
        </p:txBody>
      </p:sp>
      <p:sp>
        <p:nvSpPr>
          <p:cNvPr id="2056" name="Text Box 7"/>
          <p:cNvSpPr txBox="1">
            <a:spLocks noChangeArrowheads="1"/>
          </p:cNvSpPr>
          <p:nvPr/>
        </p:nvSpPr>
        <p:spPr bwMode="auto">
          <a:xfrm>
            <a:off x="16628272" y="32173143"/>
            <a:ext cx="14616113" cy="2202784"/>
          </a:xfrm>
          <a:prstGeom prst="rect">
            <a:avLst/>
          </a:prstGeom>
          <a:noFill/>
          <a:ln w="9525">
            <a:noFill/>
            <a:round/>
          </a:ln>
        </p:spPr>
        <p:txBody>
          <a:bodyPr lIns="90000" tIns="46800" rIns="90000" bIns="46800">
            <a:spAutoFit/>
          </a:bodyPr>
          <a:lstStyle/>
          <a:p>
            <a:pPr algn="just" eaLnBrk="1" hangingPunct="1"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  <a:tab pos="8985250" algn="l"/>
                <a:tab pos="9434195" algn="l"/>
                <a:tab pos="9883775" algn="l"/>
                <a:tab pos="10332720" algn="l"/>
                <a:tab pos="10782300" algn="l"/>
                <a:tab pos="11231245" algn="l"/>
                <a:tab pos="11680825" algn="l"/>
                <a:tab pos="12129770" algn="l"/>
                <a:tab pos="12579350" algn="l"/>
                <a:tab pos="13028295" algn="l"/>
                <a:tab pos="13477875" algn="l"/>
              </a:tabLst>
            </a:pPr>
            <a:r>
              <a:rPr lang="pt-BR" sz="5700" b="1" dirty="0">
                <a:solidFill>
                  <a:srgbClr val="000000"/>
                </a:solidFill>
              </a:rPr>
              <a:t>Agradecimentos e/ou Apoio Financeiro:</a:t>
            </a:r>
            <a:endParaRPr lang="pt-BR" sz="5700" b="1" dirty="0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  <a:tab pos="8985250" algn="l"/>
                <a:tab pos="9434195" algn="l"/>
                <a:tab pos="9883775" algn="l"/>
                <a:tab pos="10332720" algn="l"/>
                <a:tab pos="10782300" algn="l"/>
                <a:tab pos="11231245" algn="l"/>
                <a:tab pos="11680825" algn="l"/>
                <a:tab pos="12129770" algn="l"/>
                <a:tab pos="12579350" algn="l"/>
                <a:tab pos="13028295" algn="l"/>
                <a:tab pos="13477875" algn="l"/>
              </a:tabLst>
            </a:pPr>
            <a:r>
              <a:rPr lang="pt-BR" sz="4000" dirty="0">
                <a:solidFill>
                  <a:srgbClr val="000000"/>
                </a:solidFill>
              </a:rPr>
              <a:t>(Tamanho das fontes para as referências - Tamanho 40 – Opcional )</a:t>
            </a:r>
            <a:endParaRPr lang="pt-BR" sz="4000" dirty="0">
              <a:solidFill>
                <a:srgbClr val="000000"/>
              </a:solidFill>
            </a:endParaRPr>
          </a:p>
        </p:txBody>
      </p:sp>
      <p:sp>
        <p:nvSpPr>
          <p:cNvPr id="2058" name="Text Box 9"/>
          <p:cNvSpPr txBox="1">
            <a:spLocks noChangeArrowheads="1"/>
          </p:cNvSpPr>
          <p:nvPr/>
        </p:nvSpPr>
        <p:spPr bwMode="auto">
          <a:xfrm>
            <a:off x="17495838" y="20375563"/>
            <a:ext cx="8856662" cy="366712"/>
          </a:xfrm>
          <a:prstGeom prst="rect">
            <a:avLst/>
          </a:prstGeom>
          <a:noFill/>
          <a:ln w="9525">
            <a:noFill/>
            <a:rou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059" name="Text Box 10"/>
          <p:cNvSpPr txBox="1">
            <a:spLocks noChangeArrowheads="1"/>
          </p:cNvSpPr>
          <p:nvPr/>
        </p:nvSpPr>
        <p:spPr bwMode="auto">
          <a:xfrm>
            <a:off x="17980025" y="20331113"/>
            <a:ext cx="5564188" cy="5062537"/>
          </a:xfrm>
          <a:prstGeom prst="rect">
            <a:avLst/>
          </a:prstGeom>
          <a:solidFill>
            <a:srgbClr val="00FFFF"/>
          </a:solidFill>
          <a:ln w="9525">
            <a:noFill/>
            <a:round/>
          </a:ln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 sz="3500" b="1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 sz="3500" b="1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 sz="3500" b="1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 sz="3500" b="1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r>
              <a:rPr lang="pt-BR" sz="5000" b="1">
                <a:solidFill>
                  <a:srgbClr val="000000"/>
                </a:solidFill>
              </a:rPr>
              <a:t>Gráfico 1 (Opcional)</a:t>
            </a:r>
            <a:endParaRPr lang="pt-BR" sz="5000" b="1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 sz="5000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>
              <a:solidFill>
                <a:srgbClr val="FFFFFF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2060" name="Text Box 11"/>
          <p:cNvSpPr txBox="1">
            <a:spLocks noChangeArrowheads="1"/>
          </p:cNvSpPr>
          <p:nvPr/>
        </p:nvSpPr>
        <p:spPr bwMode="auto">
          <a:xfrm>
            <a:off x="24407813" y="20331113"/>
            <a:ext cx="5564187" cy="5062537"/>
          </a:xfrm>
          <a:prstGeom prst="rect">
            <a:avLst/>
          </a:prstGeom>
          <a:solidFill>
            <a:srgbClr val="00FFFF"/>
          </a:solidFill>
          <a:ln w="9525">
            <a:noFill/>
            <a:round/>
          </a:ln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 sz="3500" b="1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 sz="3500" b="1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 sz="3500" b="1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 sz="3500" b="1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r>
              <a:rPr lang="pt-BR" sz="5000" b="1">
                <a:solidFill>
                  <a:srgbClr val="000000"/>
                </a:solidFill>
              </a:rPr>
              <a:t>Gráfico 2 (Opcional)</a:t>
            </a:r>
            <a:endParaRPr lang="pt-BR" sz="5000" b="1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 sz="5000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>
              <a:solidFill>
                <a:srgbClr val="FFFFFF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2061" name="Text Box 12"/>
          <p:cNvSpPr txBox="1">
            <a:spLocks noChangeArrowheads="1"/>
          </p:cNvSpPr>
          <p:nvPr/>
        </p:nvSpPr>
        <p:spPr bwMode="auto">
          <a:xfrm>
            <a:off x="1419225" y="36577588"/>
            <a:ext cx="5564188" cy="5062537"/>
          </a:xfrm>
          <a:prstGeom prst="rect">
            <a:avLst/>
          </a:prstGeom>
          <a:solidFill>
            <a:srgbClr val="00FFFF"/>
          </a:solidFill>
          <a:ln w="9525">
            <a:noFill/>
            <a:round/>
          </a:ln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 sz="3500" b="1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 sz="3500" b="1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 sz="3500" b="1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 sz="3500" b="1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r>
              <a:rPr lang="pt-BR" sz="5000" b="1">
                <a:solidFill>
                  <a:srgbClr val="000000"/>
                </a:solidFill>
              </a:rPr>
              <a:t>Figura 1 (Opcional)</a:t>
            </a:r>
            <a:endParaRPr lang="pt-BR" sz="5000" b="1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 sz="5000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>
              <a:solidFill>
                <a:srgbClr val="FFFFFF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2062" name="Text Box 13"/>
          <p:cNvSpPr txBox="1">
            <a:spLocks noChangeArrowheads="1"/>
          </p:cNvSpPr>
          <p:nvPr/>
        </p:nvSpPr>
        <p:spPr bwMode="auto">
          <a:xfrm>
            <a:off x="7847013" y="36577588"/>
            <a:ext cx="5564187" cy="5062537"/>
          </a:xfrm>
          <a:prstGeom prst="rect">
            <a:avLst/>
          </a:prstGeom>
          <a:solidFill>
            <a:srgbClr val="00FFFF"/>
          </a:solidFill>
          <a:ln w="9525">
            <a:noFill/>
            <a:round/>
          </a:ln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 sz="3500" b="1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 sz="3500" b="1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 sz="3500" b="1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 sz="3500" b="1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r>
              <a:rPr lang="pt-BR" sz="5000" b="1">
                <a:solidFill>
                  <a:srgbClr val="000000"/>
                </a:solidFill>
              </a:rPr>
              <a:t>Figura 2 (Opcional)</a:t>
            </a:r>
            <a:endParaRPr lang="pt-BR" sz="5000" b="1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 sz="5000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>
              <a:solidFill>
                <a:srgbClr val="FFFFFF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endParaRPr lang="pt-BR">
              <a:solidFill>
                <a:srgbClr val="FFFFFF"/>
              </a:solidFill>
            </a:endParaRPr>
          </a:p>
        </p:txBody>
      </p:sp>
      <p:pic>
        <p:nvPicPr>
          <p:cNvPr id="1026" name="Picture 2" descr="D:\BKP DOCUMENTOS\Desktop\Universidade Vassouras\Marca\5cm horizontal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766"/>
          <a:stretch>
            <a:fillRect/>
          </a:stretch>
        </p:blipFill>
        <p:spPr bwMode="auto">
          <a:xfrm>
            <a:off x="1419225" y="1528619"/>
            <a:ext cx="4076104" cy="4027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Imagem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32" y="0"/>
            <a:ext cx="944962" cy="43193904"/>
          </a:xfrm>
          <a:prstGeom prst="rect">
            <a:avLst/>
          </a:prstGeom>
        </p:spPr>
      </p:pic>
      <p:pic>
        <p:nvPicPr>
          <p:cNvPr id="17" name="Imagem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401" y="179241"/>
            <a:ext cx="30816230" cy="831231"/>
          </a:xfrm>
          <a:prstGeom prst="rect">
            <a:avLst/>
          </a:prstGeom>
        </p:spPr>
      </p:pic>
      <p:sp>
        <p:nvSpPr>
          <p:cNvPr id="18" name="Retângulo 17"/>
          <p:cNvSpPr/>
          <p:nvPr/>
        </p:nvSpPr>
        <p:spPr>
          <a:xfrm>
            <a:off x="4919319" y="821397"/>
            <a:ext cx="22734003" cy="6277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</a:pPr>
            <a:endParaRPr lang="pt-BR" sz="6600" b="1" dirty="0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lvl="0" algn="ctr">
              <a:spcBef>
                <a:spcPts val="0"/>
              </a:spcBef>
              <a:spcAft>
                <a:spcPts val="0"/>
              </a:spcAft>
            </a:pPr>
            <a:r>
              <a:rPr lang="pt-BR" sz="7200" b="1" dirty="0">
                <a:solidFill>
                  <a:srgbClr val="C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XIII</a:t>
            </a:r>
            <a:r>
              <a:rPr lang="pt-BR" sz="7200" b="1" dirty="0" smtClean="0">
                <a:solidFill>
                  <a:srgbClr val="C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pt-BR" sz="7200" b="1" dirty="0" smtClean="0">
                <a:solidFill>
                  <a:srgbClr val="C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JORNADA SEVERINO </a:t>
            </a:r>
            <a:r>
              <a:rPr lang="pt-BR" sz="7200" b="1" dirty="0" smtClean="0">
                <a:solidFill>
                  <a:srgbClr val="C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SOMBRA</a:t>
            </a:r>
            <a:endParaRPr lang="pt-BR" sz="7200" dirty="0" smtClean="0">
              <a:solidFill>
                <a:srgbClr val="C00000"/>
              </a:solidFill>
            </a:endParaRPr>
          </a:p>
          <a:p>
            <a:pPr lvl="0" algn="ctr">
              <a:spcBef>
                <a:spcPts val="0"/>
              </a:spcBef>
              <a:spcAft>
                <a:spcPts val="0"/>
              </a:spcAft>
            </a:pPr>
            <a:r>
              <a:rPr lang="pt-BR" sz="6600" b="1" dirty="0" smtClean="0">
                <a:solidFill>
                  <a:srgbClr val="C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DESAFIO, EMPREENDEDORISMO E INOVAÇÃO - EMPREENDER É TRANSFORMAR DESAFIOS EM OPORTUNIDADES POR MEIO DA INOVAÇÃO</a:t>
            </a:r>
            <a:endParaRPr lang="pt-BR" sz="6600" dirty="0" smtClean="0">
              <a:solidFill>
                <a:srgbClr val="C00000"/>
              </a:solidFill>
            </a:endParaRPr>
          </a:p>
          <a:p>
            <a:pPr lvl="0" algn="ctr">
              <a:spcBef>
                <a:spcPts val="0"/>
              </a:spcBef>
              <a:spcAft>
                <a:spcPts val="0"/>
              </a:spcAft>
            </a:pPr>
            <a:r>
              <a:rPr lang="pt-BR" sz="6600" b="1" dirty="0" err="1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Pró-Reitoria</a:t>
            </a:r>
            <a:r>
              <a:rPr lang="pt-BR" sz="6600" b="1" dirty="0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pt-BR" sz="6600" b="1" dirty="0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de </a:t>
            </a:r>
            <a:r>
              <a:rPr lang="pt-BR" sz="6600" b="1" dirty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E</a:t>
            </a:r>
            <a:r>
              <a:rPr lang="pt-BR" sz="6600" b="1" dirty="0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xtensão Universitária </a:t>
            </a:r>
            <a:endParaRPr lang="pt-BR" sz="6600" dirty="0"/>
          </a:p>
        </p:txBody>
      </p:sp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202690" y="18742026"/>
            <a:ext cx="14111287" cy="1633537"/>
          </a:xfrm>
          <a:prstGeom prst="rect">
            <a:avLst/>
          </a:prstGeom>
          <a:noFill/>
          <a:ln w="9525">
            <a:noFill/>
            <a:round/>
          </a:ln>
        </p:spPr>
        <p:txBody>
          <a:bodyPr lIns="90000" tIns="46800" rIns="90000" bIns="46800">
            <a:spAutoFit/>
          </a:bodyPr>
          <a:lstStyle/>
          <a:p>
            <a:pPr algn="just" eaLnBrk="1" hangingPunct="1"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  <a:tab pos="8985250" algn="l"/>
                <a:tab pos="9434195" algn="l"/>
                <a:tab pos="9883775" algn="l"/>
                <a:tab pos="10332720" algn="l"/>
                <a:tab pos="10782300" algn="l"/>
                <a:tab pos="11231245" algn="l"/>
                <a:tab pos="11680825" algn="l"/>
                <a:tab pos="12129770" algn="l"/>
                <a:tab pos="12579350" algn="l"/>
                <a:tab pos="13028295" algn="l"/>
                <a:tab pos="13477875" algn="l"/>
              </a:tabLst>
            </a:pPr>
            <a:r>
              <a:rPr lang="pt-BR" sz="6100" b="1" dirty="0" smtClean="0">
                <a:solidFill>
                  <a:srgbClr val="000000"/>
                </a:solidFill>
              </a:rPr>
              <a:t>Objetivo</a:t>
            </a:r>
            <a:r>
              <a:rPr lang="pt-BR" sz="6100" b="1" dirty="0" smtClean="0">
                <a:solidFill>
                  <a:srgbClr val="000000"/>
                </a:solidFill>
              </a:rPr>
              <a:t>:</a:t>
            </a:r>
            <a:endParaRPr lang="pt-BR" sz="6100" b="1" dirty="0" smtClean="0">
              <a:solidFill>
                <a:srgbClr val="000000"/>
              </a:solidFill>
            </a:endParaRPr>
          </a:p>
          <a:p>
            <a:pPr algn="just" eaLnBrk="1" hangingPunct="1"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  <a:tab pos="8985250" algn="l"/>
                <a:tab pos="9434195" algn="l"/>
                <a:tab pos="9883775" algn="l"/>
                <a:tab pos="10332720" algn="l"/>
                <a:tab pos="10782300" algn="l"/>
                <a:tab pos="11231245" algn="l"/>
                <a:tab pos="11680825" algn="l"/>
                <a:tab pos="12129770" algn="l"/>
                <a:tab pos="12579350" algn="l"/>
                <a:tab pos="13028295" algn="l"/>
                <a:tab pos="13477875" algn="l"/>
              </a:tabLst>
            </a:pPr>
            <a:r>
              <a:rPr lang="pt-BR" sz="4000" dirty="0" smtClean="0">
                <a:solidFill>
                  <a:srgbClr val="000000"/>
                </a:solidFill>
              </a:rPr>
              <a:t>(Tamanho das fontes para as referências – Tamanho 40)</a:t>
            </a:r>
            <a:endParaRPr lang="pt-BR" sz="4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4958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6" charset="0"/>
          <a:buNone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4958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6" charset="0"/>
          <a:buNone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1236</Words>
  <Application>WPS Presentation</Application>
  <PresentationFormat>Personalizar</PresentationFormat>
  <Paragraphs>59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Times New Roman</vt:lpstr>
      <vt:lpstr>Arial</vt:lpstr>
      <vt:lpstr>Microsoft YaHei</vt:lpstr>
      <vt:lpstr>Arial Unicode MS</vt:lpstr>
      <vt:lpstr>Tema do Office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 Fórum de Produção Científica da Região Centro-Sul Fluminense III Simpósio de Pesquisa II Encontro de Pós-Graduação Lato e Stricto Sensu XII Encontro de Iniciação Científica (XII ENIC) III Encontro de Iniciação Tecnológica (III ENIT) II Encontro de Iniciação Científica e Tecnológica Júnior (II ENICT-JR) Semana Nacional de Ciência e Tecnologia</dc:title>
  <dc:creator>coord.pesquisa</dc:creator>
  <cp:lastModifiedBy>EXT-05</cp:lastModifiedBy>
  <cp:revision>62</cp:revision>
  <cp:lastPrinted>2113-01-01T00:00:00Z</cp:lastPrinted>
  <dcterms:created xsi:type="dcterms:W3CDTF">2013-03-06T20:48:00Z</dcterms:created>
  <dcterms:modified xsi:type="dcterms:W3CDTF">2026-05-06T19:28:49Z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1046-12.1.0.25242</vt:lpwstr>
  </property>
  <property fmtid="{D5CDD505-2E9C-101B-9397-08002B2CF9AE}" pid="3" name="ICV">
    <vt:lpwstr>0F73FD82C5114525B94F85182C5E8706_12</vt:lpwstr>
  </property>
</Properties>
</file>