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</p:sldMasterIdLst>
  <p:notesMasterIdLst>
    <p:notesMasterId r:id="rId24"/>
  </p:notesMasterIdLst>
  <p:sldIdLst>
    <p:sldId id="256" r:id="rId25"/>
  </p:sldIdLst>
  <p:sldSz cx="32399288" cy="4320063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notesMaster" Target="notesMasters/notesMaster1.xml"/><Relationship Id="rId25" Type="http://schemas.openxmlformats.org/officeDocument/2006/relationships/slide" Target="slides/slide1.xml"/><Relationship Id="rId2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GB" sz="20800" spc="-1" strike="noStrike">
                <a:solidFill>
                  <a:schemeClr val="lt1"/>
                </a:solidFill>
                <a:latin typeface="Arial"/>
              </a:rPr>
              <a:t>Clique para mover o slide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dt" idx="4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ftr" idx="46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sldNum" idx="47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D09CD522-9883-441C-ACC1-893D09C5A73C}" type="slidenum"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480" cy="3428640"/>
          </a:xfrm>
          <a:prstGeom prst="rect">
            <a:avLst/>
          </a:prstGeom>
          <a:ln w="0">
            <a:noFill/>
          </a:ln>
        </p:spPr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9560" cy="41079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ff0000"/>
                </a:solidFill>
                <a:latin typeface="+mn-lt"/>
                <a:ea typeface="+mn-ea"/>
              </a:rPr>
              <a:t>IMPORTANTE !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+mn-lt"/>
                <a:ea typeface="+mn-ea"/>
              </a:rPr>
              <a:t>1 ) O título e o texto do pôster, a ser apresentado no XVIII ENIC, deverá ser idêntico ao resumo aprovado;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1" lang="pt-BR" sz="1400" spc="-1" strike="noStrike">
                <a:solidFill>
                  <a:srgbClr val="000000"/>
                </a:solidFill>
                <a:latin typeface="+mn-lt"/>
                <a:ea typeface="+mn-ea"/>
              </a:rPr>
              <a:t>2 ) O plano de fundo fica a critério dos autores.</a:t>
            </a:r>
            <a:r>
              <a:rPr b="0" lang="pt-BR" sz="1400" spc="-1" strike="noStrike">
                <a:solidFill>
                  <a:srgbClr val="000000"/>
                </a:solidFill>
                <a:latin typeface="+mn-lt"/>
                <a:ea typeface="+mn-ea"/>
              </a:rPr>
              <a:t> 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5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3959D22-6303-4CDE-A9C3-2FD3BCC32179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7A58F386-0F50-4D06-B1CB-85A7491C2EAE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6C660FEA-6AC2-4C36-B70B-30EA7B672855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5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83E28E81-A88F-4FE4-B6CD-AF1D8FF3FEE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Padrã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1941BEF6-3840-40EA-93EA-3261728A2D5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Padrã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B0CA27A-6141-4A81-B811-4FDB6E91B51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adr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291585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692030DF-6752-4897-8451-BE187F5870D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7C0C54E4-F217-4F0A-8D20-D8DA597AC8F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adrã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9894CB7C-B4EC-41F9-8C12-66B53AA923F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2D0E7885-9003-414D-A817-E293C63899D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adrã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221892AD-9756-4D33-8B2E-37748315E60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59F3023-5468-487B-986A-5563D8FA0F95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DD025546-E6E9-4B32-AFA6-15289681AFC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25875908-60C7-487A-8191-1A3ABABBF57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4"/>
          </p:nvPr>
        </p:nvSpPr>
        <p:spPr/>
        <p:txBody>
          <a:bodyPr/>
          <a:p>
            <a:fld id="{EB625550-BFFD-49D5-9FC0-02D8695EE78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F81EC6-4E38-40A2-B5F8-CCF8E9578F60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291585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F3B16D0-19F3-4E0F-B1A5-B66B1E99F6D3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AFB164E-BF50-40BD-9D23-3CA8F14BD72F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13A87E0-05DD-4FDB-A74B-59216CF9EEC8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11A927FC-F0AD-4968-AD18-89FBE444FD7B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40C0752-4885-44F0-9256-8A1F27A735ED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516FB50-44E7-4445-AD70-0420951F2EEE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1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0800"/>
            <a:ext cx="27537840" cy="9259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56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619280" y="1719360"/>
            <a:ext cx="10659600" cy="7321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b">
            <a:noAutofit/>
          </a:bodyPr>
          <a:p>
            <a:pPr indent="0" defTabSz="449640"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2666600" y="1719360"/>
            <a:ext cx="18113040" cy="36870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619280" y="9040680"/>
            <a:ext cx="10659600" cy="295495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 defTabSz="449640">
              <a:lnSpc>
                <a:spcPct val="100000"/>
              </a:lnSpc>
              <a:spcBef>
                <a:spcPts val="3776"/>
              </a:spcBef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10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62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350040" y="30240360"/>
            <a:ext cx="19440000" cy="35697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b">
            <a:noAutofit/>
          </a:bodyPr>
          <a:p>
            <a:pPr indent="0" defTabSz="449640"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350040" y="3860640"/>
            <a:ext cx="19440000" cy="25918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50040" y="33810480"/>
            <a:ext cx="19440000" cy="50702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 defTabSz="449640">
              <a:lnSpc>
                <a:spcPct val="100000"/>
              </a:lnSpc>
              <a:spcBef>
                <a:spcPts val="3776"/>
              </a:spcBef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sldNum" idx="11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049640" y="7070760"/>
            <a:ext cx="24299640" cy="15039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pt-BR" sz="60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60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dt" idx="12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ftr" idx="13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sldNum" idx="14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227320" y="2300400"/>
            <a:ext cx="27944280" cy="834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44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2227320" y="11499840"/>
            <a:ext cx="27944280" cy="2741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dt" idx="15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ftr" idx="16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sldNum" idx="17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23186880" y="2300400"/>
            <a:ext cx="6984720" cy="36610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44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2227320" y="2300400"/>
            <a:ext cx="20806920" cy="36610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dt" idx="18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 idx="19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 idx="20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227320" y="2300400"/>
            <a:ext cx="27944280" cy="834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44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2227320" y="11499840"/>
            <a:ext cx="27944280" cy="2741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21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 idx="22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 idx="23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209680" y="10769760"/>
            <a:ext cx="27944280" cy="17970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60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60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2209680" y="28909800"/>
            <a:ext cx="27944280" cy="945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Clique para editar o texto mestre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dt" idx="24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ftr" idx="25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sldNum" idx="26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227320" y="2300400"/>
            <a:ext cx="27944280" cy="834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44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2227320" y="11499840"/>
            <a:ext cx="13894920" cy="2741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16274880" y="11499840"/>
            <a:ext cx="13896720" cy="2741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dt" idx="27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ftr" idx="28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6"/>
          <p:cNvSpPr>
            <a:spLocks noGrp="1"/>
          </p:cNvSpPr>
          <p:nvPr>
            <p:ph type="sldNum" idx="29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232000" y="2300400"/>
            <a:ext cx="27944280" cy="834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44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2232000" y="10590120"/>
            <a:ext cx="13706280" cy="5189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2232000" y="15779880"/>
            <a:ext cx="13706280" cy="2321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16401960" y="10590120"/>
            <a:ext cx="13774320" cy="5189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16401960" y="15779880"/>
            <a:ext cx="13774320" cy="2321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9" name="PlaceHolder 6"/>
          <p:cNvSpPr>
            <a:spLocks noGrp="1"/>
          </p:cNvSpPr>
          <p:nvPr>
            <p:ph type="dt" idx="30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7"/>
          <p:cNvSpPr>
            <a:spLocks noGrp="1"/>
          </p:cNvSpPr>
          <p:nvPr>
            <p:ph type="ftr" idx="31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PlaceHolder 8"/>
          <p:cNvSpPr>
            <a:spLocks noGrp="1"/>
          </p:cNvSpPr>
          <p:nvPr>
            <p:ph type="sldNum" idx="32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227320" y="2300400"/>
            <a:ext cx="27944280" cy="834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44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dt" idx="33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ftr" idx="34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sldNum" idx="35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7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720" y="360360"/>
            <a:ext cx="29149200" cy="9940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720" y="10078920"/>
            <a:ext cx="29149200" cy="3552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 vert="eaVer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51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32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132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13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113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95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95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Num" idx="2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dt" idx="36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ftr" idx="37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sldNum" idx="38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2232000" y="2879640"/>
            <a:ext cx="10448640" cy="100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32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32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13773240" y="6219720"/>
            <a:ext cx="16403400" cy="3070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chemeClr val="dk1"/>
                </a:solidFill>
                <a:latin typeface="Calibri"/>
              </a:rPr>
              <a:t>Segundo nível</a:t>
            </a:r>
            <a:endParaRPr b="0" lang="en-GB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Terceiro nível</a:t>
            </a:r>
            <a:endParaRPr b="0" lang="en-GB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Quarto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Quinto nível</a:t>
            </a:r>
            <a:endParaRPr b="0" lang="en-GB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2232000" y="12960360"/>
            <a:ext cx="10448640" cy="24010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t-BR" sz="16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dt" idx="39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ftr" idx="40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sldNum" idx="41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232000" y="2879640"/>
            <a:ext cx="10448640" cy="100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-BR" sz="3200" spc="-1" strike="noStrike">
                <a:solidFill>
                  <a:schemeClr val="dk1"/>
                </a:solidFill>
                <a:latin typeface="Calibri Light"/>
              </a:rPr>
              <a:t>Clique para editar o título mestre</a:t>
            </a:r>
            <a:endParaRPr b="0" lang="en-GB" sz="32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13773240" y="6219720"/>
            <a:ext cx="16403400" cy="30700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Clique para editar o formato de texto dos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2.º nível de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3.º nível de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4.º nível de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5.º nível de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6.º nível de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chemeClr val="dk1"/>
                </a:solidFill>
                <a:latin typeface="Calibri"/>
              </a:rPr>
              <a:t>7.º nível de tópicos</a:t>
            </a:r>
            <a:endParaRPr b="0" lang="en-GB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2232000" y="12960360"/>
            <a:ext cx="10448640" cy="24010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t-BR" sz="1600" spc="-1" strike="noStrike">
                <a:solidFill>
                  <a:schemeClr val="dk1"/>
                </a:solidFill>
                <a:latin typeface="Calibri"/>
              </a:rPr>
              <a:t>Clique para editar o texto mestre</a:t>
            </a:r>
            <a:endParaRPr b="0" lang="en-GB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dt" idx="42"/>
          </p:nvPr>
        </p:nvSpPr>
        <p:spPr>
          <a:xfrm>
            <a:off x="2227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ftr" idx="43"/>
          </p:nvPr>
        </p:nvSpPr>
        <p:spPr>
          <a:xfrm>
            <a:off x="10731600" y="40039920"/>
            <a:ext cx="109360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sldNum" idx="44"/>
          </p:nvPr>
        </p:nvSpPr>
        <p:spPr>
          <a:xfrm>
            <a:off x="22882320" y="40039920"/>
            <a:ext cx="7289280" cy="2300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12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3483880" y="360360"/>
            <a:ext cx="7286400" cy="45240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 vert="eaVert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620720" y="360360"/>
            <a:ext cx="21710160" cy="45240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 vert="eaVer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51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32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132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13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113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95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95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sldNum" idx="3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17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20720" y="360360"/>
            <a:ext cx="29149200" cy="9940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620720" y="10078920"/>
            <a:ext cx="29149200" cy="3552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51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32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132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13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113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95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95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sldNum" idx="4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24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558880" y="27760680"/>
            <a:ext cx="27539640" cy="85802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 defTabSz="449640">
              <a:lnSpc>
                <a:spcPct val="100000"/>
              </a:lnSpc>
              <a:buNone/>
            </a:pPr>
            <a:r>
              <a:rPr b="1" lang="pt-BR" sz="4000" spc="-1" strike="noStrike" cap="all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40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2558880" y="18310320"/>
            <a:ext cx="27539640" cy="9450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b">
            <a:noAutofit/>
          </a:bodyPr>
          <a:p>
            <a:pPr indent="0" defTabSz="449640">
              <a:lnSpc>
                <a:spcPct val="100000"/>
              </a:lnSpc>
              <a:spcBef>
                <a:spcPts val="3776"/>
              </a:spcBef>
              <a:buNone/>
              <a:tabLst>
                <a:tab algn="l" pos="0"/>
              </a:tabLst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sldNum" idx="5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29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20720" y="360360"/>
            <a:ext cx="29149200" cy="9940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20720" y="10078920"/>
            <a:ext cx="14498280" cy="3552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6272000" y="10078920"/>
            <a:ext cx="14498280" cy="3552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sldNum" idx="6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38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619280" y="1730520"/>
            <a:ext cx="29160360" cy="7198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619280" y="9669600"/>
            <a:ext cx="14315760" cy="4030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b">
            <a:noAutofit/>
          </a:bodyPr>
          <a:p>
            <a:pPr indent="0" defTabSz="449640">
              <a:lnSpc>
                <a:spcPct val="100000"/>
              </a:lnSpc>
              <a:spcBef>
                <a:spcPts val="3776"/>
              </a:spcBef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1619280" y="13700160"/>
            <a:ext cx="14315760" cy="248900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16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16457760" y="9669600"/>
            <a:ext cx="14322240" cy="4030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b">
            <a:noAutofit/>
          </a:bodyPr>
          <a:p>
            <a:pPr indent="0" defTabSz="449640">
              <a:lnSpc>
                <a:spcPct val="100000"/>
              </a:lnSpc>
              <a:spcBef>
                <a:spcPts val="3776"/>
              </a:spcBef>
              <a:buNone/>
              <a:tabLst>
                <a:tab algn="l" pos="0"/>
              </a:tabLst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16457760" y="13700160"/>
            <a:ext cx="14322240" cy="248900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t">
            <a:noAutofit/>
          </a:bodyPr>
          <a:p>
            <a:pPr marL="343080" indent="-343080" defTabSz="449640">
              <a:lnSpc>
                <a:spcPct val="100000"/>
              </a:lnSpc>
              <a:spcBef>
                <a:spcPts val="377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os estilos do texto mestre</a:t>
            </a:r>
            <a:endParaRPr b="0" lang="en-GB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49640">
              <a:lnSpc>
                <a:spcPct val="100000"/>
              </a:lnSpc>
              <a:spcBef>
                <a:spcPts val="3300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  <a:ea typeface="SimSun"/>
              </a:rPr>
              <a:t>Segundo nível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 defTabSz="449640">
              <a:lnSpc>
                <a:spcPct val="100000"/>
              </a:lnSpc>
              <a:spcBef>
                <a:spcPts val="2826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SimSun"/>
              </a:rPr>
              <a:t>Terceiro nível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SimSun"/>
              </a:rPr>
              <a:t>Quarto nível</a:t>
            </a:r>
            <a:endParaRPr b="0" lang="en-GB" sz="16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 defTabSz="449640">
              <a:lnSpc>
                <a:spcPct val="100000"/>
              </a:lnSpc>
              <a:spcBef>
                <a:spcPts val="2375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  <a:ea typeface="SimSun"/>
              </a:rPr>
              <a:t>Quinto nível</a:t>
            </a:r>
            <a:endParaRPr b="0" lang="en-GB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7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46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620720" y="360360"/>
            <a:ext cx="29149200" cy="9940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432000" rIns="432000" tIns="216000" bIns="216000" anchor="ctr">
            <a:noAutofit/>
          </a:bodyPr>
          <a:p>
            <a:pPr indent="0" algn="ctr" defTabSz="449640">
              <a:lnSpc>
                <a:spcPct val="100000"/>
              </a:lnSpc>
              <a:buNone/>
            </a:pPr>
            <a:r>
              <a:rPr b="0" lang="pt-BR" sz="20800" spc="-1" strike="noStrike">
                <a:solidFill>
                  <a:srgbClr val="000000"/>
                </a:solidFill>
                <a:latin typeface="Arial"/>
                <a:ea typeface="SimSun"/>
              </a:rPr>
              <a:t>Clique para editar o estilo do título mestre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ldNum" idx="8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3"/>
          <p:cNvSpPr/>
          <p:nvPr/>
        </p:nvSpPr>
        <p:spPr>
          <a:xfrm>
            <a:off x="1619280" y="39336840"/>
            <a:ext cx="755280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51" name="Text Box 4"/>
          <p:cNvSpPr/>
          <p:nvPr/>
        </p:nvSpPr>
        <p:spPr>
          <a:xfrm>
            <a:off x="11069640" y="39336840"/>
            <a:ext cx="10253160" cy="299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sldNum" idx="9"/>
          </p:nvPr>
        </p:nvSpPr>
        <p:spPr>
          <a:xfrm>
            <a:off x="23220360" y="39336840"/>
            <a:ext cx="7548120" cy="2990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32000" rIns="432000" tIns="216000" bIns="216000" anchor="t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56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GB" sz="20800" spc="-1" strike="noStrike">
                <a:solidFill>
                  <a:schemeClr val="lt1"/>
                </a:solidFill>
                <a:latin typeface="Arial"/>
              </a:rPr>
              <a:t>Clique para editar o formato do texto do título</a:t>
            </a:r>
            <a:endParaRPr b="0" lang="en-GB" sz="20800" spc="-1" strike="noStrike">
              <a:solidFill>
                <a:schemeClr val="lt1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560" cy="25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51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en-GB" sz="151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13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en-GB" sz="113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95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95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en-GB" sz="95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9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 Box 1"/>
          <p:cNvSpPr/>
          <p:nvPr/>
        </p:nvSpPr>
        <p:spPr>
          <a:xfrm>
            <a:off x="1009800" y="6498360"/>
            <a:ext cx="30166920" cy="614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8500" spc="-1" strike="noStrike">
                <a:solidFill>
                  <a:srgbClr val="000000"/>
                </a:solidFill>
                <a:latin typeface="Arial"/>
                <a:ea typeface="SimSun"/>
              </a:rPr>
              <a:t>TÍTULO</a:t>
            </a:r>
            <a:endParaRPr b="0" lang="pt-BR" sz="8500" spc="-1" strike="noStrike">
              <a:solidFill>
                <a:srgbClr val="000000"/>
              </a:solidFill>
              <a:latin typeface="Arial"/>
            </a:endParaRPr>
          </a:p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Autor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1</a:t>
            </a: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; Autor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2</a:t>
            </a: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; Autor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3</a:t>
            </a: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,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 </a:t>
            </a: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Autor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4</a:t>
            </a: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; Autor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5</a:t>
            </a:r>
            <a:r>
              <a:rPr b="1" lang="pt-BR" sz="6200" spc="-1" strike="noStrike">
                <a:solidFill>
                  <a:srgbClr val="000000"/>
                </a:solidFill>
                <a:latin typeface="Arial"/>
                <a:ea typeface="SimSun"/>
              </a:rPr>
              <a:t>; Orientador</a:t>
            </a:r>
            <a:r>
              <a:rPr b="1" lang="pt-BR" sz="62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6</a:t>
            </a:r>
            <a:endParaRPr b="0" lang="pt-BR" sz="6200" spc="-1" strike="noStrike">
              <a:solidFill>
                <a:srgbClr val="000000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endParaRPr b="0" lang="pt-BR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48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1</a:t>
            </a: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SimSun"/>
              </a:rPr>
              <a:t>Instituição, Cidade – UF (incluir se possui bolsa e instituição de fomento); </a:t>
            </a:r>
            <a:r>
              <a:rPr b="0" lang="pt-BR" sz="48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2</a:t>
            </a: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SimSun"/>
              </a:rPr>
              <a:t>Instituição, Cidade – UF (incluir se possui bolsa e instituição de fomento); </a:t>
            </a:r>
            <a:r>
              <a:rPr b="0" lang="pt-BR" sz="48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3</a:t>
            </a: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SimSun"/>
              </a:rPr>
              <a:t>Instituição, Cidade – UF (incluir se possui bolsa e instituição de fomento); </a:t>
            </a:r>
            <a:r>
              <a:rPr b="0" lang="pt-BR" sz="48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4</a:t>
            </a: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SimSun"/>
              </a:rPr>
              <a:t>Instituição, Cidade – UF (incluir se possui bolsa e instituição de fomento); </a:t>
            </a:r>
            <a:r>
              <a:rPr b="0" lang="pt-BR" sz="48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5</a:t>
            </a: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SimSun"/>
              </a:rPr>
              <a:t>Instituição, Cidade – UF (incluir se possui bolsa e instituição de fomento); </a:t>
            </a:r>
            <a:r>
              <a:rPr b="0" lang="pt-BR" sz="4800" spc="-1" strike="noStrike" baseline="30000">
                <a:solidFill>
                  <a:srgbClr val="000000"/>
                </a:solidFill>
                <a:latin typeface="Arial"/>
                <a:ea typeface="SimSun"/>
              </a:rPr>
              <a:t>6</a:t>
            </a: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SimSun"/>
              </a:rPr>
              <a:t>Instituição, Cidade – UF (incluir se possui bolsa e instituição de fomento)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Text Box 2"/>
          <p:cNvSpPr/>
          <p:nvPr/>
        </p:nvSpPr>
        <p:spPr>
          <a:xfrm>
            <a:off x="1081080" y="13184280"/>
            <a:ext cx="14110920" cy="163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6100" spc="-1" strike="noStrike">
                <a:solidFill>
                  <a:srgbClr val="000000"/>
                </a:solidFill>
                <a:latin typeface="Arial"/>
                <a:ea typeface="SimSun"/>
              </a:rPr>
              <a:t>Introdução:</a:t>
            </a:r>
            <a:endParaRPr b="0" lang="pt-BR" sz="6100" spc="-1" strike="noStrike">
              <a:solidFill>
                <a:srgbClr val="000000"/>
              </a:solidFill>
              <a:latin typeface="Arial"/>
            </a:endParaRPr>
          </a:p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  <a:ea typeface="SimSun"/>
              </a:rPr>
              <a:t>(Tamanho das fontes para as referências – Tamanho 40)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Text Box 3"/>
          <p:cNvSpPr/>
          <p:nvPr/>
        </p:nvSpPr>
        <p:spPr>
          <a:xfrm>
            <a:off x="1009800" y="22339080"/>
            <a:ext cx="14110920" cy="163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6100" spc="-1" strike="noStrike">
                <a:solidFill>
                  <a:srgbClr val="000000"/>
                </a:solidFill>
                <a:latin typeface="Arial"/>
                <a:ea typeface="SimSun"/>
              </a:rPr>
              <a:t>Materiais e Métodos:</a:t>
            </a:r>
            <a:endParaRPr b="0" lang="pt-BR" sz="6100" spc="-1" strike="noStrike">
              <a:solidFill>
                <a:srgbClr val="000000"/>
              </a:solidFill>
              <a:latin typeface="Arial"/>
            </a:endParaRPr>
          </a:p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  <a:ea typeface="SimSun"/>
              </a:rPr>
              <a:t>(Tamanho das fontes para as referências – Tamanho 40)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 Box 4"/>
          <p:cNvSpPr/>
          <p:nvPr/>
        </p:nvSpPr>
        <p:spPr>
          <a:xfrm>
            <a:off x="791280" y="30177360"/>
            <a:ext cx="14110920" cy="163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6100" spc="-1" strike="noStrike">
                <a:solidFill>
                  <a:srgbClr val="000000"/>
                </a:solidFill>
                <a:latin typeface="Arial"/>
                <a:ea typeface="SimSun"/>
              </a:rPr>
              <a:t>Resultados </a:t>
            </a:r>
            <a:endParaRPr b="0" lang="pt-BR" sz="6100" spc="-1" strike="noStrike">
              <a:solidFill>
                <a:srgbClr val="000000"/>
              </a:solidFill>
              <a:latin typeface="Arial"/>
            </a:endParaRPr>
          </a:p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  <a:ea typeface="SimSun"/>
              </a:rPr>
              <a:t>(Tamanho das fontes para as referências – Tamanho 40)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ext Box 5"/>
          <p:cNvSpPr/>
          <p:nvPr/>
        </p:nvSpPr>
        <p:spPr>
          <a:xfrm>
            <a:off x="16560720" y="13239720"/>
            <a:ext cx="14615640" cy="163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6100" spc="-1" strike="noStrike">
                <a:solidFill>
                  <a:srgbClr val="000000"/>
                </a:solidFill>
                <a:latin typeface="Arial"/>
                <a:ea typeface="SimSun"/>
              </a:rPr>
              <a:t>Discussão:</a:t>
            </a:r>
            <a:endParaRPr b="0" lang="pt-BR" sz="6100" spc="-1" strike="noStrike">
              <a:solidFill>
                <a:srgbClr val="000000"/>
              </a:solidFill>
              <a:latin typeface="Arial"/>
            </a:endParaRPr>
          </a:p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  <a:ea typeface="SimSun"/>
              </a:rPr>
              <a:t>(Tamanho das fontes para as referências – Tamanho 40)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Text Box 6"/>
          <p:cNvSpPr/>
          <p:nvPr/>
        </p:nvSpPr>
        <p:spPr>
          <a:xfrm>
            <a:off x="16633800" y="34310160"/>
            <a:ext cx="14542560" cy="149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6100" spc="-1" strike="noStrike">
                <a:solidFill>
                  <a:srgbClr val="000000"/>
                </a:solidFill>
                <a:latin typeface="Arial"/>
                <a:ea typeface="SimSun"/>
              </a:rPr>
              <a:t>Referências:</a:t>
            </a:r>
            <a:endParaRPr b="0" lang="pt-BR" sz="6100" spc="-1" strike="noStrike">
              <a:solidFill>
                <a:srgbClr val="000000"/>
              </a:solidFill>
              <a:latin typeface="Arial"/>
            </a:endParaRPr>
          </a:p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3100" spc="-1" strike="noStrike">
                <a:solidFill>
                  <a:srgbClr val="000000"/>
                </a:solidFill>
                <a:latin typeface="Arial"/>
                <a:ea typeface="SimSun"/>
              </a:rPr>
              <a:t>(Tamanho das fontes para as referências - Tamanho 31)</a:t>
            </a:r>
            <a:endParaRPr b="0" lang="pt-BR" sz="3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Text Box 7"/>
          <p:cNvSpPr/>
          <p:nvPr/>
        </p:nvSpPr>
        <p:spPr>
          <a:xfrm>
            <a:off x="16560720" y="37776240"/>
            <a:ext cx="14615640" cy="157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1" lang="pt-BR" sz="5700" spc="-1" strike="noStrike">
                <a:solidFill>
                  <a:srgbClr val="000000"/>
                </a:solidFill>
                <a:latin typeface="Arial"/>
                <a:ea typeface="SimSun"/>
              </a:rPr>
              <a:t>Agradecimentos e/ou Apoio Financeiro:</a:t>
            </a:r>
            <a:endParaRPr b="0" lang="pt-BR" sz="5700" spc="-1" strike="noStrike">
              <a:solidFill>
                <a:srgbClr val="000000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  <a:tab algn="l" pos="8985240"/>
                <a:tab algn="l" pos="9434160"/>
                <a:tab algn="l" pos="9883800"/>
                <a:tab algn="l" pos="10332720"/>
                <a:tab algn="l" pos="10782360"/>
                <a:tab algn="l" pos="11231280"/>
                <a:tab algn="l" pos="11680920"/>
                <a:tab algn="l" pos="12129840"/>
                <a:tab algn="l" pos="12579480"/>
                <a:tab algn="l" pos="13028400"/>
                <a:tab algn="l" pos="13478040"/>
              </a:tabLst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  <a:ea typeface="SimSun"/>
              </a:rPr>
              <a:t>(Tamanho das fontes para as referências - Tamanho 40)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 Box 9"/>
          <p:cNvSpPr/>
          <p:nvPr/>
        </p:nvSpPr>
        <p:spPr>
          <a:xfrm>
            <a:off x="17496000" y="20375640"/>
            <a:ext cx="8856360" cy="36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44964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Arial"/>
              <a:ea typeface="SimSun"/>
            </a:endParaRPr>
          </a:p>
        </p:txBody>
      </p:sp>
      <p:sp>
        <p:nvSpPr>
          <p:cNvPr id="146" name="Text Box 10"/>
          <p:cNvSpPr/>
          <p:nvPr/>
        </p:nvSpPr>
        <p:spPr>
          <a:xfrm>
            <a:off x="17496000" y="17573400"/>
            <a:ext cx="5563800" cy="6037920"/>
          </a:xfrm>
          <a:prstGeom prst="rect">
            <a:avLst/>
          </a:prstGeom>
          <a:solidFill>
            <a:srgbClr val="6d1d2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r>
              <a:rPr b="1" lang="pt-BR" sz="5000" spc="-1" strike="noStrike">
                <a:solidFill>
                  <a:srgbClr val="000000"/>
                </a:solidFill>
                <a:latin typeface="Arial"/>
                <a:ea typeface="SimSun"/>
              </a:rPr>
              <a:t>Gráfico 1 (Opcional)</a:t>
            </a: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7" name="Text Box 11"/>
          <p:cNvSpPr/>
          <p:nvPr/>
        </p:nvSpPr>
        <p:spPr>
          <a:xfrm>
            <a:off x="24184440" y="17573400"/>
            <a:ext cx="5563800" cy="6037920"/>
          </a:xfrm>
          <a:prstGeom prst="rect">
            <a:avLst/>
          </a:prstGeom>
          <a:solidFill>
            <a:srgbClr val="6d1d2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r>
              <a:rPr b="1" lang="pt-BR" sz="5000" spc="-1" strike="noStrike">
                <a:solidFill>
                  <a:srgbClr val="000000"/>
                </a:solidFill>
                <a:latin typeface="Arial"/>
                <a:ea typeface="SimSun"/>
              </a:rPr>
              <a:t>Gráfico 2 (Opcional)</a:t>
            </a: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Text Box 12"/>
          <p:cNvSpPr/>
          <p:nvPr/>
        </p:nvSpPr>
        <p:spPr>
          <a:xfrm>
            <a:off x="1419120" y="36577440"/>
            <a:ext cx="5563800" cy="6037920"/>
          </a:xfrm>
          <a:prstGeom prst="rect">
            <a:avLst/>
          </a:prstGeom>
          <a:solidFill>
            <a:srgbClr val="6d1d2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r>
              <a:rPr b="1" lang="pt-BR" sz="5000" spc="-1" strike="noStrike">
                <a:solidFill>
                  <a:srgbClr val="000000"/>
                </a:solidFill>
                <a:latin typeface="Arial"/>
                <a:ea typeface="SimSun"/>
              </a:rPr>
              <a:t>Figura 1 (Opcional)</a:t>
            </a: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9" name="Text Box 13"/>
          <p:cNvSpPr/>
          <p:nvPr/>
        </p:nvSpPr>
        <p:spPr>
          <a:xfrm>
            <a:off x="7846920" y="36577440"/>
            <a:ext cx="5563800" cy="6037920"/>
          </a:xfrm>
          <a:prstGeom prst="rect">
            <a:avLst/>
          </a:prstGeom>
          <a:solidFill>
            <a:srgbClr val="6d1d2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3500" spc="-1" strike="noStrike">
              <a:solidFill>
                <a:srgbClr val="ffffff"/>
              </a:solidFill>
              <a:latin typeface="Arial"/>
            </a:endParaRPr>
          </a:p>
          <a:p>
            <a:pPr algn="ctr"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r>
              <a:rPr b="1" lang="pt-BR" sz="5000" spc="-1" strike="noStrike">
                <a:solidFill>
                  <a:srgbClr val="000000"/>
                </a:solidFill>
                <a:latin typeface="Arial"/>
                <a:ea typeface="SimSun"/>
              </a:rPr>
              <a:t>Figura 2 (Opcional)</a:t>
            </a: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  <a:p>
            <a:pPr defTabSz="44964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520"/>
                <a:tab algn="l" pos="3143160"/>
                <a:tab algn="l" pos="3592080"/>
                <a:tab algn="l" pos="4041720"/>
                <a:tab algn="l" pos="4490640"/>
                <a:tab algn="l" pos="4940280"/>
                <a:tab algn="l" pos="5389200"/>
                <a:tab algn="l" pos="5838840"/>
                <a:tab algn="l" pos="6287760"/>
                <a:tab algn="l" pos="6737400"/>
                <a:tab algn="l" pos="7186320"/>
                <a:tab algn="l" pos="7635960"/>
                <a:tab algn="l" pos="8084880"/>
                <a:tab algn="l" pos="8534520"/>
                <a:tab algn="l" pos="8983440"/>
              </a:tabLst>
            </a:pPr>
            <a:endParaRPr b="0" lang="pt-BR" sz="50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50" name="" descr=""/>
          <p:cNvPicPr/>
          <p:nvPr/>
        </p:nvPicPr>
        <p:blipFill>
          <a:blip r:embed="rId1"/>
          <a:stretch/>
        </p:blipFill>
        <p:spPr>
          <a:xfrm>
            <a:off x="18405000" y="23018400"/>
            <a:ext cx="1462680" cy="548280"/>
          </a:xfrm>
          <a:prstGeom prst="rect">
            <a:avLst/>
          </a:prstGeom>
          <a:ln w="0">
            <a:noFill/>
          </a:ln>
        </p:spPr>
      </p:pic>
      <p:pic>
        <p:nvPicPr>
          <p:cNvPr id="151" name="" descr=""/>
          <p:cNvPicPr/>
          <p:nvPr/>
        </p:nvPicPr>
        <p:blipFill>
          <a:blip r:embed="rId2"/>
          <a:stretch/>
        </p:blipFill>
        <p:spPr>
          <a:xfrm>
            <a:off x="18892800" y="23140440"/>
            <a:ext cx="10791000" cy="6739560"/>
          </a:xfrm>
          <a:prstGeom prst="rect">
            <a:avLst/>
          </a:prstGeom>
          <a:ln w="0">
            <a:noFill/>
          </a:ln>
        </p:spPr>
      </p:pic>
      <p:pic>
        <p:nvPicPr>
          <p:cNvPr id="152" name="" descr=""/>
          <p:cNvPicPr/>
          <p:nvPr/>
        </p:nvPicPr>
        <p:blipFill>
          <a:blip r:embed="rId3"/>
          <a:stretch/>
        </p:blipFill>
        <p:spPr>
          <a:xfrm>
            <a:off x="9180000" y="518400"/>
            <a:ext cx="14463360" cy="5421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Personalizar design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 pitchFamily="0" charset="1"/>
        <a:ea typeface="SimSun" pitchFamily="0" charset="1"/>
        <a:cs typeface=""/>
      </a:majorFont>
      <a:minorFont>
        <a:latin typeface="Arial" pitchFamily="0" charset="1"/>
        <a:ea typeface="SimSun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LibreOffice/24.2.3.2$Windows_X86_64 LibreOffice_project/433d9c2ded56988e8a90e6b2e771ee4e6a5ab2ba</Application>
  <AppVersion>15.0000</AppVersion>
  <Words>1112</Words>
  <Paragraphs>58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2013-03-06T20:48:00Z</dcterms:created>
  <dc:creator>coord.pesquisa</dc:creator>
  <dc:description/>
  <dc:language>pt-BR</dc:language>
  <cp:lastModifiedBy/>
  <cp:lastPrinted>2113-01-01T00:00:00Z</cp:lastPrinted>
  <dcterms:modified xsi:type="dcterms:W3CDTF">2024-11-07T11:13:47Z</dcterms:modified>
  <cp:revision>57</cp:revision>
  <dc:subject/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35AB5F2C754D4F47B3573B97D0C045AF_12</vt:lpwstr>
  </property>
  <property fmtid="{D5CDD505-2E9C-101B-9397-08002B2CF9AE}" pid="3" name="KSOProductBuildVer">
    <vt:lpwstr>1046-12.2.0.17119</vt:lpwstr>
  </property>
  <property fmtid="{D5CDD505-2E9C-101B-9397-08002B2CF9AE}" pid="4" name="Notes">
    <vt:i4>1</vt:i4>
  </property>
  <property fmtid="{D5CDD505-2E9C-101B-9397-08002B2CF9AE}" pid="5" name="PresentationFormat">
    <vt:lpwstr>Personalizar</vt:lpwstr>
  </property>
  <property fmtid="{D5CDD505-2E9C-101B-9397-08002B2CF9AE}" pid="6" name="Slides">
    <vt:i4>1</vt:i4>
  </property>
</Properties>
</file>