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32399288" cy="43200638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0546" autoAdjust="0"/>
  </p:normalViewPr>
  <p:slideViewPr>
    <p:cSldViewPr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>
              <a:latin typeface="Arial" charset="0"/>
              <a:ea typeface="SimSun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>
              <a:latin typeface="Arial" charset="0"/>
              <a:ea typeface="SimSun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>
              <a:latin typeface="Arial" charset="0"/>
              <a:ea typeface="SimSun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>
              <a:latin typeface="Arial" charset="0"/>
              <a:ea typeface="SimSun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>
              <a:latin typeface="Arial" charset="0"/>
              <a:ea typeface="SimSun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2107863"/>
            <a:ext cx="11790362" cy="13109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1408896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0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XVIII </a:t>
            </a:r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0285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00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56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7196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0954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479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518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03/06/2019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7003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03/06/2019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0728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03/06/2019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4079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03/06/2019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115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03/06/2019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69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087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03/06/2019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686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1566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  <a:t>03/06/2019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029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018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52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62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30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99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399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44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32000" tIns="216000" rIns="432000" bIns="21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2.º Nível da estrutura de tópicos</a:t>
            </a:r>
          </a:p>
          <a:p>
            <a:pPr lvl="2"/>
            <a:r>
              <a:rPr lang="en-GB" smtClean="0"/>
              <a:t>3.º Nível da estrutura de tópicos</a:t>
            </a:r>
          </a:p>
          <a:p>
            <a:pPr lvl="3"/>
            <a:r>
              <a:rPr lang="en-GB" smtClean="0"/>
              <a:t>4.º Nível da estrutura de tópicos</a:t>
            </a:r>
          </a:p>
          <a:p>
            <a:pPr lvl="4"/>
            <a:r>
              <a:rPr lang="en-GB" smtClean="0"/>
              <a:t>5.º Nível da estrutura de tópicos</a:t>
            </a:r>
          </a:p>
          <a:p>
            <a:pPr lvl="4"/>
            <a:r>
              <a:rPr lang="en-GB" smtClean="0"/>
              <a:t>6.º Nível da estrutura de tópicos</a:t>
            </a:r>
          </a:p>
          <a:p>
            <a:pPr lvl="4"/>
            <a:r>
              <a:rPr lang="en-GB" smtClean="0"/>
              <a:t>7.º Nível da estrutura de tópicos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>
              <a:latin typeface="Arial" charset="0"/>
              <a:ea typeface="SimSun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pt-BR">
              <a:latin typeface="Arial" charset="0"/>
              <a:ea typeface="SimSun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charset="0"/>
          <a:ea typeface="SimSun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charset="0"/>
          <a:ea typeface="SimSun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charset="0"/>
          <a:ea typeface="SimSun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8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8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8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8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  <a:t>03/06/2019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56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713538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09650" y="22339165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Materiais e Métodos:</a:t>
            </a: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791369" y="30177397"/>
            <a:ext cx="14111288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Resultados (Preliminares ou Finais):</a:t>
            </a: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16560800" y="13239750"/>
            <a:ext cx="14616113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Discussão:</a:t>
            </a: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4309993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560800" y="37776150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17495838" y="20375563"/>
            <a:ext cx="8856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17495838" y="17573232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Gráfico 1 (Opcional)</a:t>
            </a: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24184543" y="17573232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Gráfico 2 (Opcional)</a:t>
            </a: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1419225" y="36577588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7847013" y="36577588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020" y="1269160"/>
            <a:ext cx="23830521" cy="5710333"/>
          </a:xfrm>
          <a:prstGeom prst="rect">
            <a:avLst/>
          </a:prstGeom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6633825" y="24851597"/>
            <a:ext cx="14616113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Conclusão</a:t>
            </a:r>
            <a:r>
              <a:rPr lang="pt-BR" sz="6100" b="1" dirty="0">
                <a:solidFill>
                  <a:srgbClr val="000000"/>
                </a:solidFill>
                <a:latin typeface="+mn-lt"/>
              </a:rPr>
              <a:t>:</a:t>
            </a: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260</Words>
  <Application>Microsoft Office PowerPoint</Application>
  <PresentationFormat>Personalizar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SimSun</vt:lpstr>
      <vt:lpstr>Arial</vt:lpstr>
      <vt:lpstr>Calibri</vt:lpstr>
      <vt:lpstr>Calibri Light</vt:lpstr>
      <vt:lpstr>Times New Roman</vt:lpstr>
      <vt:lpstr>Tema do Office</vt:lpstr>
      <vt:lpstr>Personalizar design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Leonardo Feijó</cp:lastModifiedBy>
  <cp:revision>51</cp:revision>
  <cp:lastPrinted>1601-01-01T00:00:00Z</cp:lastPrinted>
  <dcterms:created xsi:type="dcterms:W3CDTF">2013-03-06T20:48:02Z</dcterms:created>
  <dcterms:modified xsi:type="dcterms:W3CDTF">2019-06-03T17:49:45Z</dcterms:modified>
</cp:coreProperties>
</file>