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32399288" cy="43200638"/>
  <p:notesSz cx="6797675" cy="9926638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E18BB-4BD4-C527-315C-6EE4BEEED8EF}" v="10" dt="2024-07-09T20:06:48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80546" autoAdjust="0"/>
  </p:normalViewPr>
  <p:slideViewPr>
    <p:cSldViewPr showGuides="1"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Teixeira Serdeiro" userId="S::enic.marica@univassouras.edu.br::97c8d029-d303-4342-88be-f09048a914d8" providerId="AD" clId="Web-{271E18BB-4BD4-C527-315C-6EE4BEEED8EF}"/>
    <pc:docChg chg="modSld">
      <pc:chgData name="Michele Teixeira Serdeiro" userId="S::enic.marica@univassouras.edu.br::97c8d029-d303-4342-88be-f09048a914d8" providerId="AD" clId="Web-{271E18BB-4BD4-C527-315C-6EE4BEEED8EF}" dt="2024-07-09T20:06:48.708" v="4" actId="20577"/>
      <pc:docMkLst>
        <pc:docMk/>
      </pc:docMkLst>
      <pc:sldChg chg="modSp">
        <pc:chgData name="Michele Teixeira Serdeiro" userId="S::enic.marica@univassouras.edu.br::97c8d029-d303-4342-88be-f09048a914d8" providerId="AD" clId="Web-{271E18BB-4BD4-C527-315C-6EE4BEEED8EF}" dt="2024-07-09T20:06:48.708" v="4" actId="20577"/>
        <pc:sldMkLst>
          <pc:docMk/>
          <pc:sldMk cId="0" sldId="256"/>
        </pc:sldMkLst>
        <pc:spChg chg="mod">
          <ac:chgData name="Michele Teixeira Serdeiro" userId="S::enic.marica@univassouras.edu.br::97c8d029-d303-4342-88be-f09048a914d8" providerId="AD" clId="Web-{271E18BB-4BD4-C527-315C-6EE4BEEED8EF}" dt="2024-07-09T20:06:48.708" v="4" actId="20577"/>
          <ac:spMkLst>
            <pc:docMk/>
            <pc:sldMk cId="0" sldId="256"/>
            <ac:spMk id="205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188700" y="-13144500"/>
            <a:ext cx="10674350" cy="142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28699" cy="4456647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54063"/>
            <a:ext cx="27908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7" y="4715153"/>
            <a:ext cx="5431846" cy="4460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XVIII </a:t>
            </a:r>
            <a:r>
              <a:rPr lang="pt-BR" sz="1400" b="1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/>
              <a:t>Clique para editar o formato do texto da estrutura de tópicos</a:t>
            </a:r>
          </a:p>
          <a:p>
            <a:pPr lvl="1"/>
            <a:r>
              <a:rPr lang="en-GB"/>
              <a:t>2.º Nível da estrutura de tópicos</a:t>
            </a:r>
          </a:p>
          <a:p>
            <a:pPr lvl="2"/>
            <a:r>
              <a:rPr lang="en-GB"/>
              <a:t>3.º Nível da estrutura de tópicos</a:t>
            </a:r>
          </a:p>
          <a:p>
            <a:pPr lvl="3"/>
            <a:r>
              <a:rPr lang="en-GB"/>
              <a:t>4.º Nível da estrutura de tópicos</a:t>
            </a:r>
          </a:p>
          <a:p>
            <a:pPr lvl="4"/>
            <a:r>
              <a:rPr lang="en-GB"/>
              <a:t>5.º Nível da estrutura de tópicos</a:t>
            </a:r>
          </a:p>
          <a:p>
            <a:pPr lvl="4"/>
            <a:r>
              <a:rPr lang="en-GB"/>
              <a:t>6.º Nível da estrutura de tópicos</a:t>
            </a:r>
          </a:p>
          <a:p>
            <a:pPr lvl="4"/>
            <a:r>
              <a:rPr lang="en-GB"/>
              <a:t>7.º Nível da estrutura de tópicos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498273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81088" y="27083339"/>
            <a:ext cx="14111287" cy="16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 anchor="t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>
                <a:solidFill>
                  <a:srgbClr val="000000"/>
                </a:solidFill>
                <a:latin typeface="+mn-lt"/>
                <a:ea typeface="SimSun"/>
              </a:rPr>
              <a:t>Método: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41774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633825" y="39674327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982549" y="36186316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8136731" y="36186315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6633825" y="13184188"/>
            <a:ext cx="14543088" cy="152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Resultados e discussão:</a:t>
            </a:r>
          </a:p>
          <a:p>
            <a:pPr algn="just" eaLnBrk="1" hangingPunct="1">
              <a:buClrTx/>
              <a:buFontTx/>
              <a:buNone/>
            </a:pPr>
            <a:r>
              <a:rPr lang="pt-BR" sz="3200" dirty="0">
                <a:solidFill>
                  <a:srgbClr val="000000"/>
                </a:solidFill>
              </a:rPr>
              <a:t>(Tamanho das fontes para as referências – Tamanho 40</a:t>
            </a:r>
            <a:r>
              <a:rPr lang="pt-BR" sz="3100" dirty="0">
                <a:solidFill>
                  <a:srgbClr val="000000"/>
                </a:solidFill>
                <a:latin typeface="+mn-lt"/>
              </a:rPr>
              <a:t>)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633825" y="23038127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Conclusão:</a:t>
            </a:r>
          </a:p>
          <a:p>
            <a:pPr algn="just" eaLnBrk="1" hangingPunct="1">
              <a:buClrTx/>
              <a:buFontTx/>
              <a:buNone/>
            </a:pPr>
            <a:r>
              <a:rPr lang="pt-BR" sz="3200" dirty="0">
                <a:solidFill>
                  <a:srgbClr val="000000"/>
                </a:solidFill>
              </a:rPr>
              <a:t>(Tamanho das fontes para as referências – Tamanho 40</a:t>
            </a:r>
            <a:r>
              <a:rPr lang="pt-BR" sz="3100" dirty="0">
                <a:solidFill>
                  <a:srgbClr val="000000"/>
                </a:solidFill>
                <a:latin typeface="+mn-lt"/>
              </a:rPr>
              <a:t>)</a:t>
            </a:r>
          </a:p>
        </p:txBody>
      </p:sp>
      <p:pic>
        <p:nvPicPr>
          <p:cNvPr id="5" name="Imagem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365885" y="645795"/>
            <a:ext cx="17007205" cy="6054725"/>
          </a:xfrm>
          <a:prstGeom prst="rect">
            <a:avLst/>
          </a:prstGeom>
        </p:spPr>
      </p:pic>
      <p:pic>
        <p:nvPicPr>
          <p:cNvPr id="2" name="Imagem 1" descr="qrcode_117138778_c064c340218b3500a59edceb3b32278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6136600" y="1221740"/>
            <a:ext cx="4777200" cy="47772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986</Words>
  <Application>Microsoft Office PowerPoint</Application>
  <PresentationFormat>Personalizar</PresentationFormat>
  <Paragraphs>39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Personalizar design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google1583774848</cp:lastModifiedBy>
  <cp:revision>66</cp:revision>
  <cp:lastPrinted>2018-10-10T18:19:00Z</cp:lastPrinted>
  <dcterms:created xsi:type="dcterms:W3CDTF">2013-03-06T20:48:00Z</dcterms:created>
  <dcterms:modified xsi:type="dcterms:W3CDTF">2024-07-09T20:06:53Z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1046-12.2.0.17119</vt:lpwstr>
  </property>
  <property fmtid="{D5CDD505-2E9C-101B-9397-08002B2CF9AE}" pid="3" name="ICV">
    <vt:lpwstr>BABB528C70BC42B483613123A7905237_12</vt:lpwstr>
  </property>
</Properties>
</file>