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32399288" cy="43200638"/>
  <p:notesSz cx="6797675" cy="9926638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D1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1E18BB-4BD4-C527-315C-6EE4BEEED8EF}" v="10" dt="2024-07-09T20:06:48.7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80546" autoAdjust="0"/>
  </p:normalViewPr>
  <p:slideViewPr>
    <p:cSldViewPr showGuides="1">
      <p:cViewPr varScale="1">
        <p:scale>
          <a:sx n="15" d="100"/>
          <a:sy n="15" d="100"/>
        </p:scale>
        <p:origin x="3312" y="1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3798" y="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e Teixeira Serdeiro" userId="S::enic.marica@univassouras.edu.br::97c8d029-d303-4342-88be-f09048a914d8" providerId="AD" clId="Web-{271E18BB-4BD4-C527-315C-6EE4BEEED8EF}"/>
    <pc:docChg chg="modSld">
      <pc:chgData name="Michele Teixeira Serdeiro" userId="S::enic.marica@univassouras.edu.br::97c8d029-d303-4342-88be-f09048a914d8" providerId="AD" clId="Web-{271E18BB-4BD4-C527-315C-6EE4BEEED8EF}" dt="2024-07-09T20:06:48.708" v="4" actId="20577"/>
      <pc:docMkLst>
        <pc:docMk/>
      </pc:docMkLst>
      <pc:sldChg chg="modSp">
        <pc:chgData name="Michele Teixeira Serdeiro" userId="S::enic.marica@univassouras.edu.br::97c8d029-d303-4342-88be-f09048a914d8" providerId="AD" clId="Web-{271E18BB-4BD4-C527-315C-6EE4BEEED8EF}" dt="2024-07-09T20:06:48.708" v="4" actId="20577"/>
        <pc:sldMkLst>
          <pc:docMk/>
          <pc:sldMk cId="0" sldId="256"/>
        </pc:sldMkLst>
        <pc:spChg chg="mod">
          <ac:chgData name="Michele Teixeira Serdeiro" userId="S::enic.marica@univassouras.edu.br::97c8d029-d303-4342-88be-f09048a914d8" providerId="AD" clId="Web-{271E18BB-4BD4-C527-315C-6EE4BEEED8EF}" dt="2024-07-09T20:06:48.708" v="4" actId="20577"/>
          <ac:spMkLst>
            <pc:docMk/>
            <pc:sldMk cId="0" sldId="256"/>
            <ac:spMk id="205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079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188700" y="-13144500"/>
            <a:ext cx="10674350" cy="142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9768" y="4715154"/>
            <a:ext cx="5428699" cy="4456647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/>
          <a:p>
            <a:pPr lvl="0"/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03425" y="754063"/>
            <a:ext cx="27908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767" y="4715153"/>
            <a:ext cx="5431846" cy="446009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eaLnBrk="0" fontAlgn="base" hangingPunct="0"/>
            <a:r>
              <a:rPr lang="pt-BR" sz="1400" b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IMPORTANTE !</a:t>
            </a:r>
            <a:endParaRPr lang="pt-BR" sz="1400" kern="1200" dirty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  <a:p>
            <a:pPr eaLnBrk="0" fontAlgn="base" hangingPunct="0"/>
            <a:r>
              <a:rPr lang="pt-BR" sz="1400" b="1" kern="1200" dirty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1 ) O título e o texto do pôster, a ser apresentado </a:t>
            </a:r>
            <a:r>
              <a:rPr lang="pt-BR" sz="1400" b="1" kern="120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no XVIII </a:t>
            </a:r>
            <a:r>
              <a:rPr lang="pt-BR" sz="1400" b="1" kern="1200" dirty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ENIC, deverá ser idêntico ao resumo aprovado;</a:t>
            </a:r>
            <a:endParaRPr lang="pt-BR" sz="1400" kern="1200" dirty="0">
              <a:solidFill>
                <a:srgbClr val="000000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400" b="1" kern="1200" dirty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2 ) O plano de fundo fica a critério dos autores.</a:t>
            </a:r>
            <a:r>
              <a:rPr lang="pt-BR" sz="1400" kern="1200" dirty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pt-BR" sz="1400" dirty="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2430463" y="13420725"/>
            <a:ext cx="27538362" cy="9259888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859338" y="24480838"/>
            <a:ext cx="22680612" cy="11039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9213B42-B80B-4155-8E7E-BA9B93A16BD2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1925595-9DD2-4C3D-8ACE-CF64056B526F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23483888" y="360363"/>
            <a:ext cx="7286625" cy="4524057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620838" y="360363"/>
            <a:ext cx="21710650" cy="4524057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98A8137-1861-43D5-991A-11C645D41ADC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49713" y="7070725"/>
            <a:ext cx="24299862" cy="150399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049713" y="22690138"/>
            <a:ext cx="24299862" cy="104298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09800" y="10769600"/>
            <a:ext cx="27944763" cy="179705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09800" y="28909963"/>
            <a:ext cx="27944763" cy="94503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2227263" y="11499850"/>
            <a:ext cx="13895387" cy="27411363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275050" y="11499850"/>
            <a:ext cx="13896975" cy="27411363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300288"/>
            <a:ext cx="27944763" cy="835025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32025" y="10590213"/>
            <a:ext cx="13706475" cy="51895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2232025" y="15779750"/>
            <a:ext cx="13706475" cy="232108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6402050" y="10590213"/>
            <a:ext cx="13774738" cy="51895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6402050" y="15779750"/>
            <a:ext cx="13774738" cy="232108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879725"/>
            <a:ext cx="10448925" cy="100806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13773150" y="6219825"/>
            <a:ext cx="16403638" cy="3070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232025" y="12960350"/>
            <a:ext cx="10448925" cy="24010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26C7BE4-C6AB-4111-BA8B-1E7FFDBA8DA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879725"/>
            <a:ext cx="10448925" cy="100806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773150" y="6219825"/>
            <a:ext cx="16403638" cy="3070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232025" y="12960350"/>
            <a:ext cx="10448925" cy="24010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87025" y="2300288"/>
            <a:ext cx="6985000" cy="366109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2227263" y="2300288"/>
            <a:ext cx="20807362" cy="366109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559050" y="27760613"/>
            <a:ext cx="27539950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559050" y="18310225"/>
            <a:ext cx="27539950" cy="94503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261CBD6-13BB-433E-9EB8-F46DADD6E280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620838" y="10079038"/>
            <a:ext cx="14498637" cy="3552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271875" y="10079038"/>
            <a:ext cx="14498638" cy="3552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0818BF4-DA4A-4B5A-95FD-571472CBF377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19250" y="1730375"/>
            <a:ext cx="29160788" cy="7199313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619250" y="9669463"/>
            <a:ext cx="14316075" cy="40306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19250" y="13700125"/>
            <a:ext cx="14316075" cy="248904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6457613" y="9669463"/>
            <a:ext cx="14322425" cy="40306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6457613" y="13700125"/>
            <a:ext cx="14322425" cy="248904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13516B6-1140-46C0-A32E-1D36675DF443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C39B1A1-1905-4536-A0FF-28334E469DFB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09E1F54-5299-49E6-8C6B-7BF2F54853C6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19250" y="1719263"/>
            <a:ext cx="10660063" cy="73215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12666663" y="1719263"/>
            <a:ext cx="18113375" cy="368712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619250" y="9040813"/>
            <a:ext cx="10660063" cy="2954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8EE3106-C1D8-41BE-8F17-C7D1E5E6CB4A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350000" y="30240288"/>
            <a:ext cx="19440525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000" y="3860800"/>
            <a:ext cx="19440525" cy="259191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350000" y="33810575"/>
            <a:ext cx="19440525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E47AD9B-A7F3-41A8-B9C6-F1D7CAEB7ECE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360363"/>
            <a:ext cx="29149675" cy="994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32000" tIns="216000" rIns="432000" bIns="216000" numCol="1" anchor="ctr" anchorCtr="0" compatLnSpc="1"/>
          <a:lstStyle/>
          <a:p>
            <a:pPr lvl="0"/>
            <a:r>
              <a:rPr lang="en-GB"/>
              <a:t>Clique para editar o formato do texto do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10079038"/>
            <a:ext cx="29149675" cy="3552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32000" tIns="216000" rIns="432000" bIns="216000" numCol="1" anchor="t" anchorCtr="0" compatLnSpc="1"/>
          <a:lstStyle/>
          <a:p>
            <a:pPr lvl="0"/>
            <a:r>
              <a:rPr lang="en-GB"/>
              <a:t>Clique para editar o formato do texto da estrutura de tópicos</a:t>
            </a:r>
          </a:p>
          <a:p>
            <a:pPr lvl="1"/>
            <a:r>
              <a:rPr lang="en-GB"/>
              <a:t>2.º Nível da estrutura de tópicos</a:t>
            </a:r>
          </a:p>
          <a:p>
            <a:pPr lvl="2"/>
            <a:r>
              <a:rPr lang="en-GB"/>
              <a:t>3.º Nível da estrutura de tópicos</a:t>
            </a:r>
          </a:p>
          <a:p>
            <a:pPr lvl="3"/>
            <a:r>
              <a:rPr lang="en-GB"/>
              <a:t>4.º Nível da estrutura de tópicos</a:t>
            </a:r>
          </a:p>
          <a:p>
            <a:pPr lvl="4"/>
            <a:r>
              <a:rPr lang="en-GB"/>
              <a:t>5.º Nível da estrutura de tópicos</a:t>
            </a:r>
          </a:p>
          <a:p>
            <a:pPr lvl="4"/>
            <a:r>
              <a:rPr lang="en-GB"/>
              <a:t>6.º Nível da estrutura de tópicos</a:t>
            </a:r>
          </a:p>
          <a:p>
            <a:pPr lvl="4"/>
            <a:r>
              <a:rPr lang="en-GB"/>
              <a:t>7.º Nível da estrutura de tópicos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619250" y="39336663"/>
            <a:ext cx="7553325" cy="2994025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1069638" y="39336663"/>
            <a:ext cx="10253662" cy="2994025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23220363" y="39336663"/>
            <a:ext cx="7548562" cy="2990850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vert="horz" wrap="square" lIns="432000" tIns="216000" rIns="432000" bIns="216000" numCol="1" anchor="t" anchorCtr="0" compatLnSpc="1"/>
          <a:lstStyle>
            <a:lvl1pPr>
              <a:buClrTx/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fld id="{222E8559-EDE1-4578-98C9-138ADC6EBFD4}" type="slidenum">
              <a:rPr lang="pt-BR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25146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29718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34290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38862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defTabSz="449580" rtl="0" eaLnBrk="0" fontAlgn="base" hangingPunct="0">
        <a:spcBef>
          <a:spcPts val="37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151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0" fontAlgn="base" hangingPunct="0">
        <a:spcBef>
          <a:spcPts val="3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32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0" fontAlgn="base" hangingPunct="0">
        <a:spcBef>
          <a:spcPts val="28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11300"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5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95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227263" y="2300288"/>
            <a:ext cx="27944762" cy="8350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27263" y="11499850"/>
            <a:ext cx="27944762" cy="27411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227263" y="40039925"/>
            <a:ext cx="728980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A2CBD-C4AA-41CC-9963-491AABE1741C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731500" y="40039925"/>
            <a:ext cx="10936288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2882225" y="40039925"/>
            <a:ext cx="728980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32DF2-9D80-49E3-AACB-B7E248D5147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1009650" y="6498273"/>
            <a:ext cx="30167263" cy="620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pt-BR" sz="8500" b="1" dirty="0">
                <a:solidFill>
                  <a:srgbClr val="000000"/>
                </a:solidFill>
                <a:latin typeface="+mn-lt"/>
              </a:rPr>
              <a:t>TÍTULO</a:t>
            </a:r>
          </a:p>
          <a:p>
            <a:pPr algn="ctr">
              <a:buClrTx/>
              <a:buFontTx/>
              <a:buNone/>
            </a:pPr>
            <a:r>
              <a:rPr lang="pt-BR" sz="6200" b="1" dirty="0">
                <a:solidFill>
                  <a:srgbClr val="000000"/>
                </a:solidFill>
                <a:latin typeface="+mn-lt"/>
              </a:rPr>
              <a:t>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,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4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5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Orientador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6</a:t>
            </a:r>
          </a:p>
          <a:p>
            <a:pPr>
              <a:buClrTx/>
              <a:buFontTx/>
              <a:buNone/>
            </a:pPr>
            <a:endParaRPr lang="pt-BR" sz="1000" dirty="0">
              <a:solidFill>
                <a:srgbClr val="FFFFFF"/>
              </a:solidFill>
              <a:latin typeface="+mn-lt"/>
            </a:endParaRPr>
          </a:p>
          <a:p>
            <a:pPr algn="ctr">
              <a:buClrTx/>
              <a:buFontTx/>
              <a:buNone/>
            </a:pP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4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5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6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</a:t>
            </a: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081088" y="13184188"/>
            <a:ext cx="14111287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Introdução:</a:t>
            </a: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081088" y="27083339"/>
            <a:ext cx="14111287" cy="1646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 anchor="t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>
                <a:solidFill>
                  <a:srgbClr val="000000"/>
                </a:solidFill>
                <a:latin typeface="+mn-lt"/>
                <a:ea typeface="SimSun"/>
              </a:rPr>
              <a:t>Método: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16633825" y="34417743"/>
            <a:ext cx="14543088" cy="1510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Referências:</a:t>
            </a:r>
          </a:p>
          <a:p>
            <a:pPr algn="just" eaLnBrk="1" hangingPunct="1">
              <a:buClrTx/>
              <a:buFontTx/>
              <a:buNone/>
            </a:pPr>
            <a:r>
              <a:rPr lang="pt-BR" sz="3100" dirty="0">
                <a:solidFill>
                  <a:srgbClr val="000000"/>
                </a:solidFill>
                <a:latin typeface="+mn-lt"/>
              </a:rPr>
              <a:t>(Tamanho das fontes para as referências - Tamanho 31)</a:t>
            </a: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16633825" y="39674327"/>
            <a:ext cx="14616113" cy="1587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5700" b="1" dirty="0">
                <a:solidFill>
                  <a:srgbClr val="000000"/>
                </a:solidFill>
                <a:latin typeface="+mn-lt"/>
              </a:rPr>
              <a:t>Agradecimentos e/ou Apoio Financeiro:</a:t>
            </a:r>
          </a:p>
          <a:p>
            <a:pPr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- Tamanho 40)</a:t>
            </a:r>
          </a:p>
        </p:txBody>
      </p:sp>
      <p:sp>
        <p:nvSpPr>
          <p:cNvPr id="2061" name="Text Box 12"/>
          <p:cNvSpPr txBox="1">
            <a:spLocks noChangeArrowheads="1"/>
          </p:cNvSpPr>
          <p:nvPr/>
        </p:nvSpPr>
        <p:spPr bwMode="auto">
          <a:xfrm>
            <a:off x="982549" y="36186316"/>
            <a:ext cx="5564188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Figura 1 (Opcional)</a:t>
            </a: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2062" name="Text Box 13"/>
          <p:cNvSpPr txBox="1">
            <a:spLocks noChangeArrowheads="1"/>
          </p:cNvSpPr>
          <p:nvPr/>
        </p:nvSpPr>
        <p:spPr bwMode="auto">
          <a:xfrm>
            <a:off x="8136731" y="36186315"/>
            <a:ext cx="5564187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Figura 2 (Opcional)</a:t>
            </a: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6633825" y="13184188"/>
            <a:ext cx="14543088" cy="1523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Resultados e discussão:</a:t>
            </a:r>
          </a:p>
          <a:p>
            <a:pPr algn="just" eaLnBrk="1" hangingPunct="1">
              <a:buClrTx/>
              <a:buFontTx/>
              <a:buNone/>
            </a:pPr>
            <a:r>
              <a:rPr lang="pt-BR" sz="3200" dirty="0">
                <a:solidFill>
                  <a:srgbClr val="000000"/>
                </a:solidFill>
              </a:rPr>
              <a:t>(Tamanho das fontes para as referências – Tamanho 40</a:t>
            </a:r>
            <a:r>
              <a:rPr lang="pt-BR" sz="3100" dirty="0">
                <a:solidFill>
                  <a:srgbClr val="000000"/>
                </a:solidFill>
                <a:latin typeface="+mn-lt"/>
              </a:rPr>
              <a:t>)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6633825" y="23038127"/>
            <a:ext cx="14543088" cy="15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Conclusão:</a:t>
            </a:r>
          </a:p>
          <a:p>
            <a:pPr algn="just" eaLnBrk="1" hangingPunct="1">
              <a:buClrTx/>
              <a:buFontTx/>
              <a:buNone/>
            </a:pPr>
            <a:r>
              <a:rPr lang="pt-BR" sz="3200" dirty="0">
                <a:solidFill>
                  <a:srgbClr val="000000"/>
                </a:solidFill>
              </a:rPr>
              <a:t>(Tamanho das fontes para as referências – Tamanho 40</a:t>
            </a:r>
            <a:r>
              <a:rPr lang="pt-BR" sz="3100" dirty="0">
                <a:solidFill>
                  <a:srgbClr val="000000"/>
                </a:solidFill>
                <a:latin typeface="+mn-lt"/>
              </a:rPr>
              <a:t>)</a:t>
            </a:r>
          </a:p>
        </p:txBody>
      </p:sp>
      <p:pic>
        <p:nvPicPr>
          <p:cNvPr id="5" name="Imagem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1365885" y="645795"/>
            <a:ext cx="17007205" cy="6054725"/>
          </a:xfrm>
          <a:prstGeom prst="rect">
            <a:avLst/>
          </a:prstGeom>
        </p:spPr>
      </p:pic>
      <p:pic>
        <p:nvPicPr>
          <p:cNvPr id="2" name="Imagem 1" descr="qrcode_117138778_c064c340218b3500a59edceb3b32278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26136600" y="1221740"/>
            <a:ext cx="4777200" cy="477720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986</Words>
  <Application>Microsoft Office PowerPoint</Application>
  <PresentationFormat>Personalizar</PresentationFormat>
  <Paragraphs>39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Tema do Office</vt:lpstr>
      <vt:lpstr>Personalizar design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 Fórum de Produção Científica da Região Centro-Sul Fluminense III Simpósio de Pesquisa II Encontro de Pós-Graduação Lato e Stricto Sensu XII Encontro de Iniciação Científica (XII ENIC) III Encontro de Iniciação Tecnológica (III ENIT) II Encontro de Iniciação Científica e Tecnológica Júnior (II ENICT-JR) Semana Nacional de Ciência e Tecnologia</dc:title>
  <dc:creator>coord.pesquisa</dc:creator>
  <cp:lastModifiedBy>google1583774848</cp:lastModifiedBy>
  <cp:revision>66</cp:revision>
  <cp:lastPrinted>2018-10-10T18:19:00Z</cp:lastPrinted>
  <dcterms:created xsi:type="dcterms:W3CDTF">2013-03-06T20:48:00Z</dcterms:created>
  <dcterms:modified xsi:type="dcterms:W3CDTF">2024-07-09T20:06:53Z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1046-12.2.0.17119</vt:lpwstr>
  </property>
  <property fmtid="{D5CDD505-2E9C-101B-9397-08002B2CF9AE}" pid="3" name="ICV">
    <vt:lpwstr>BABB528C70BC42B483613123A7905237_12</vt:lpwstr>
  </property>
</Properties>
</file>