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797675" cy="992632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80546" autoAdjust="0"/>
  </p:normalViewPr>
  <p:slideViewPr>
    <p:cSldViewPr showGuides="1"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713538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81088" y="27083339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Relato de Caso: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41774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633825" y="39674327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982549" y="36832111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8136731" y="36832110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633825" y="13184188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633825" y="23038127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365885" y="645795"/>
            <a:ext cx="17007205" cy="6054725"/>
          </a:xfrm>
          <a:prstGeom prst="rect">
            <a:avLst/>
          </a:prstGeom>
        </p:spPr>
      </p:pic>
      <p:pic>
        <p:nvPicPr>
          <p:cNvPr id="3" name="Imagem 2" descr="qrcode_117138778_c064c340218b3500a59edceb3b32278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6136600" y="1221740"/>
            <a:ext cx="4777200" cy="4777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WPS Presentation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google1583774848</cp:lastModifiedBy>
  <cp:revision>58</cp:revision>
  <cp:lastPrinted>2018-10-10T18:19:00Z</cp:lastPrinted>
  <dcterms:created xsi:type="dcterms:W3CDTF">2013-03-06T20:48:00Z</dcterms:created>
  <dcterms:modified xsi:type="dcterms:W3CDTF">2024-07-05T14:57:33Z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1046-12.2.0.17119</vt:lpwstr>
  </property>
  <property fmtid="{D5CDD505-2E9C-101B-9397-08002B2CF9AE}" pid="3" name="ICV">
    <vt:lpwstr>63682AF04F8D41F7985608293F8166B8_12</vt:lpwstr>
  </property>
</Properties>
</file>