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797675" cy="992632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713538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81088" y="27083339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Relato de Caso: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41774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633825" y="39674327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982549" y="36832111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136731" y="36832110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633825" y="13184188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633825" y="23038127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398855" y="952500"/>
            <a:ext cx="4778375" cy="4778375"/>
          </a:xfrm>
          <a:prstGeom prst="rect">
            <a:avLst/>
          </a:prstGeom>
        </p:spPr>
      </p:pic>
      <p:pic>
        <p:nvPicPr>
          <p:cNvPr id="7" name="Imagem 6" descr="Univassouras Horizontal Colorid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1907540"/>
            <a:ext cx="22173565" cy="286893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WPS Presentation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 Light</vt:lpstr>
      <vt:lpstr>Calibri</vt:lpstr>
      <vt:lpstr>Segoe Print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PPG-17</cp:lastModifiedBy>
  <cp:revision>57</cp:revision>
  <cp:lastPrinted>2018-10-10T18:19:00Z</cp:lastPrinted>
  <dcterms:created xsi:type="dcterms:W3CDTF">2013-03-06T20:48:00Z</dcterms:created>
  <dcterms:modified xsi:type="dcterms:W3CDTF">2024-07-11T18:37:28Z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1046-11.2.0.9150</vt:lpwstr>
  </property>
</Properties>
</file>