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3"/>
  </p:sldMasterIdLst>
  <p:notesMasterIdLst>
    <p:notesMasterId r:id="rId5"/>
  </p:notesMasterIdLst>
  <p:sldIdLst>
    <p:sldId id="256" r:id="rId4"/>
  </p:sldIdLst>
  <p:sldSz cx="32398970" cy="43200320"/>
  <p:notesSz cx="6858000" cy="9144000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80546" autoAdjust="0"/>
  </p:normalViewPr>
  <p:slideViewPr>
    <p:cSldViewPr showGuides="1"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2107863"/>
            <a:ext cx="11790362" cy="1310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6875" cy="410527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XVIII </a:t>
            </a:r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 smtClean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 smtClean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 smtClean="0"/>
              <a:t>Clique para editar o formato do texto do título</a:t>
            </a:r>
            <a:endParaRPr lang="en-GB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 smtClean="0"/>
              <a:t>Clique para editar o formato do texto da estrutura de tópicos</a:t>
            </a:r>
            <a:endParaRPr lang="en-GB" smtClean="0"/>
          </a:p>
          <a:p>
            <a:pPr lvl="1"/>
            <a:r>
              <a:rPr lang="en-GB" smtClean="0"/>
              <a:t>2.º Nível da estrutura de tópicos</a:t>
            </a:r>
            <a:endParaRPr lang="en-GB" smtClean="0"/>
          </a:p>
          <a:p>
            <a:pPr lvl="2"/>
            <a:r>
              <a:rPr lang="en-GB" smtClean="0"/>
              <a:t>3.º Nível da estrutura de tópicos</a:t>
            </a:r>
            <a:endParaRPr lang="en-GB" smtClean="0"/>
          </a:p>
          <a:p>
            <a:pPr lvl="3"/>
            <a:r>
              <a:rPr lang="en-GB" smtClean="0"/>
              <a:t>4.º Nível da estrutura de tópicos</a:t>
            </a:r>
            <a:endParaRPr lang="en-GB" smtClean="0"/>
          </a:p>
          <a:p>
            <a:pPr lvl="4"/>
            <a:r>
              <a:rPr lang="en-GB" smtClean="0"/>
              <a:t>5.º Nível da estrutura de tópicos</a:t>
            </a:r>
            <a:endParaRPr lang="en-GB" smtClean="0"/>
          </a:p>
          <a:p>
            <a:pPr lvl="4"/>
            <a:r>
              <a:rPr lang="en-GB" smtClean="0"/>
              <a:t>6.º Nível da estrutura de tópicos</a:t>
            </a:r>
            <a:endParaRPr lang="en-GB" smtClean="0"/>
          </a:p>
          <a:p>
            <a:pPr lvl="4"/>
            <a:r>
              <a:rPr lang="en-GB" smtClean="0"/>
              <a:t>7.º Nível da estrutura de tópicos</a:t>
            </a:r>
            <a:endParaRPr lang="en-GB" smtClean="0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openxmlformats.org/officeDocument/2006/relationships/tags" Target="../tags/tag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498273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  <a:endParaRPr lang="pt-BR" sz="8500" b="1" dirty="0">
              <a:solidFill>
                <a:srgbClr val="000000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  <a:endParaRPr lang="pt-BR" sz="6200" b="1" baseline="30000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  <a:endParaRPr lang="pt-BR" sz="4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09650" y="22339165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Materiais e Métodos: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791369" y="30177397"/>
            <a:ext cx="14111288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Resultados (Preliminares ou Finais):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6560800" y="13239750"/>
            <a:ext cx="14616113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Discussão: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4309993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560800" y="37776150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  <a:endParaRPr lang="pt-BR" sz="57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17495838" y="20375563"/>
            <a:ext cx="8856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17495838" y="17573232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Gráfico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24184543" y="17573232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Gráfico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1419225" y="36577588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7847013" y="36577588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633825" y="24851597"/>
            <a:ext cx="14616113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Conclusão</a:t>
            </a:r>
            <a:r>
              <a:rPr lang="pt-BR" sz="6100" b="1" dirty="0">
                <a:solidFill>
                  <a:srgbClr val="000000"/>
                </a:solidFill>
                <a:latin typeface="+mn-lt"/>
              </a:rPr>
              <a:t>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Imagem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365885" y="645795"/>
            <a:ext cx="17007205" cy="6054725"/>
          </a:xfrm>
          <a:prstGeom prst="rect">
            <a:avLst/>
          </a:prstGeom>
        </p:spPr>
      </p:pic>
      <p:pic>
        <p:nvPicPr>
          <p:cNvPr id="4" name="Imagem 3" descr="qrcode_117138778_c064c340218b3500a59edceb3b32278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6136600" y="1221740"/>
            <a:ext cx="4777200" cy="47772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1112</Words>
  <Application>WPS Presentation</Application>
  <PresentationFormat>Personalizar</PresentationFormat>
  <Paragraphs>58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Tema do Office</vt:lpstr>
      <vt:lpstr>Personalizar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google1583774848</cp:lastModifiedBy>
  <cp:revision>56</cp:revision>
  <cp:lastPrinted>2113-01-01T00:00:00Z</cp:lastPrinted>
  <dcterms:created xsi:type="dcterms:W3CDTF">2013-03-06T20:48:00Z</dcterms:created>
  <dcterms:modified xsi:type="dcterms:W3CDTF">2024-07-05T14:57:30Z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1046-12.2.0.17119</vt:lpwstr>
  </property>
  <property fmtid="{D5CDD505-2E9C-101B-9397-08002B2CF9AE}" pid="3" name="ICV">
    <vt:lpwstr>35AB5F2C754D4F47B3573B97D0C045AF_12</vt:lpwstr>
  </property>
</Properties>
</file>