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858000" cy="914400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2107863"/>
            <a:ext cx="11790362" cy="13109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0527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09650" y="22339165"/>
            <a:ext cx="14111287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Método: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791369" y="30177397"/>
            <a:ext cx="14111288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Resultados (Preliminares ou Finais):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6560800" y="13239750"/>
            <a:ext cx="14616113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30999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560800" y="37776150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17495838" y="20375563"/>
            <a:ext cx="88566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17495838" y="17573232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Gráfico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24184543" y="17573232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Gráfico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1419225" y="36577588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7847013" y="36577588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633825" y="24851597"/>
            <a:ext cx="14616113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</a:t>
            </a:r>
            <a:r>
              <a:rPr lang="pt-BR" sz="6100" b="1" dirty="0">
                <a:solidFill>
                  <a:srgbClr val="000000"/>
                </a:solidFill>
                <a:latin typeface="+mn-lt"/>
              </a:rPr>
              <a:t>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398855" y="952500"/>
            <a:ext cx="4778375" cy="4778375"/>
          </a:xfrm>
          <a:prstGeom prst="rect">
            <a:avLst/>
          </a:prstGeom>
        </p:spPr>
      </p:pic>
      <p:pic>
        <p:nvPicPr>
          <p:cNvPr id="6" name="Imagem 5" descr="Univassouras Horizontal Colorid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1907540"/>
            <a:ext cx="22173565" cy="286893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1099</Words>
  <Application>WPS Presentation</Application>
  <PresentationFormat>Personalizar</PresentationFormat>
  <Paragraphs>58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 Light</vt:lpstr>
      <vt:lpstr>Calibri</vt:lpstr>
      <vt:lpstr>Segoe Print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PPG-17</cp:lastModifiedBy>
  <cp:revision>56</cp:revision>
  <cp:lastPrinted>2113-01-01T00:00:00Z</cp:lastPrinted>
  <dcterms:created xsi:type="dcterms:W3CDTF">2013-03-06T20:48:00Z</dcterms:created>
  <dcterms:modified xsi:type="dcterms:W3CDTF">2024-07-11T18:37:31Z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1046-11.2.0.9150</vt:lpwstr>
  </property>
</Properties>
</file>