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858000" cy="914400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339165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Método: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1369" y="30177397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(Preliminares ou Finais):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560800" y="13239750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30999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495838" y="17573232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184543" y="17573232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633825" y="24851597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98855" y="952500"/>
            <a:ext cx="4778375" cy="4778375"/>
          </a:xfrm>
          <a:prstGeom prst="rect">
            <a:avLst/>
          </a:prstGeom>
        </p:spPr>
      </p:pic>
      <p:pic>
        <p:nvPicPr>
          <p:cNvPr id="6" name="Imagem 5" descr="Univassouras Horizontal Colorid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907540"/>
            <a:ext cx="22173565" cy="28689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WPS Presentation</Application>
  <PresentationFormat>Personalizar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56</cp:revision>
  <cp:lastPrinted>2113-01-01T00:00:00Z</cp:lastPrinted>
  <dcterms:created xsi:type="dcterms:W3CDTF">2013-03-06T20:48:00Z</dcterms:created>
  <dcterms:modified xsi:type="dcterms:W3CDTF">2024-07-11T18:37:31Z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