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  <p:sldMasterId id="2147483660" r:id="rId3"/>
  </p:sldMasterIdLst>
  <p:notesMasterIdLst>
    <p:notesMasterId r:id="rId5"/>
  </p:notesMasterIdLst>
  <p:sldIdLst>
    <p:sldId id="256" r:id="rId4"/>
  </p:sldIdLst>
  <p:sldSz cx="32398970" cy="43200320"/>
  <p:notesSz cx="6797675" cy="9926320"/>
  <p:defaultTextStyle>
    <a:defPPr>
      <a:defRPr lang="en-GB"/>
    </a:defPPr>
    <a:lvl1pPr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58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D1D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 autoAdjust="0"/>
    <p:restoredTop sz="80546" autoAdjust="0"/>
  </p:normalViewPr>
  <p:slideViewPr>
    <p:cSldViewPr>
      <p:cViewPr varScale="1">
        <p:scale>
          <a:sx n="15" d="100"/>
          <a:sy n="15" d="100"/>
        </p:scale>
        <p:origin x="3312" y="14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3798" y="10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 cap="sq">
            <a:noFill/>
            <a:miter lim="800000"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6797675" cy="9926638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3079" name="Rectangle 6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1188700" y="-13144500"/>
            <a:ext cx="10674350" cy="1423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/>
          </p:nvPr>
        </p:nvSpPr>
        <p:spPr bwMode="auto">
          <a:xfrm>
            <a:off x="679768" y="4715154"/>
            <a:ext cx="5428699" cy="4456647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0" tIns="0" rIns="0" bIns="0" numCol="1" anchor="t" anchorCtr="0" compatLnSpc="1"/>
          <a:lstStyle/>
          <a:p>
            <a:pPr lvl="0"/>
            <a:endParaRPr lang="pt-BR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58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3425" y="754063"/>
            <a:ext cx="2790825" cy="3722687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79767" y="4715153"/>
            <a:ext cx="5431846" cy="44600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wrap="none" anchor="ctr"/>
          <a:lstStyle/>
          <a:p>
            <a:pPr eaLnBrk="0" fontAlgn="base" hangingPunct="0"/>
            <a:r>
              <a:rPr lang="pt-BR" sz="1400" b="1" kern="1200" dirty="0" smtClean="0">
                <a:solidFill>
                  <a:srgbClr val="FF0000"/>
                </a:solidFill>
                <a:effectLst/>
                <a:latin typeface="+mn-lt"/>
                <a:ea typeface="+mn-ea"/>
                <a:cs typeface="+mn-cs"/>
              </a:rPr>
              <a:t>IMPORTANTE !</a:t>
            </a:r>
            <a:endParaRPr lang="pt-BR" sz="1400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endParaRPr>
          </a:p>
          <a:p>
            <a:pPr eaLnBrk="0" fontAlgn="base" hangingPunct="0"/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1 ) O título e o texto do pôster, a ser apresentado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no </a:t>
            </a:r>
            <a:r>
              <a:rPr lang="pt-BR" sz="1400" b="1" kern="120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XVIII </a:t>
            </a:r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ENIC, deverá ser idêntico ao resumo aprovado;</a:t>
            </a:r>
            <a:endParaRPr lang="pt-BR" sz="1400" kern="1200" dirty="0" smtClean="0">
              <a:solidFill>
                <a:srgbClr val="000000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pt-BR" sz="1400" b="1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2 ) O plano de fundo fica a critério dos autores.</a:t>
            </a:r>
            <a:r>
              <a:rPr lang="pt-BR" sz="1400" kern="1200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pt-BR" sz="1400" dirty="0" smtClean="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2430463" y="13420725"/>
            <a:ext cx="27538362" cy="9259888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859338" y="24480838"/>
            <a:ext cx="22680612" cy="11039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39213B42-B80B-4155-8E7E-BA9B93A16BD2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51925595-9DD2-4C3D-8ACE-CF64056B526F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 hasCustomPrompt="1"/>
          </p:nvPr>
        </p:nvSpPr>
        <p:spPr>
          <a:xfrm>
            <a:off x="23483888" y="360363"/>
            <a:ext cx="7286625" cy="4524057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1620838" y="360363"/>
            <a:ext cx="21710650" cy="4524057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F98A8137-1861-43D5-991A-11C645D41ADC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049713" y="7070725"/>
            <a:ext cx="24299862" cy="150399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4049713" y="22690138"/>
            <a:ext cx="24299862" cy="1042987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09800" y="10769600"/>
            <a:ext cx="27944763" cy="179705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09800" y="28909963"/>
            <a:ext cx="27944763" cy="94503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2227263" y="11499850"/>
            <a:ext cx="13895387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5050" y="11499850"/>
            <a:ext cx="13896975" cy="274113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300288"/>
            <a:ext cx="27944763" cy="835025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232025" y="10590213"/>
            <a:ext cx="13706475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2232025" y="15779750"/>
            <a:ext cx="13706475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02050" y="10590213"/>
            <a:ext cx="13774738" cy="51895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02050" y="15779750"/>
            <a:ext cx="13774738" cy="232108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26C7BE4-C6AB-4111-BA8B-1E7FFDBA8DA4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32025" y="2879725"/>
            <a:ext cx="10448925" cy="100806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773150" y="6219825"/>
            <a:ext cx="16403638" cy="3070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2232025" y="12960350"/>
            <a:ext cx="10448925" cy="2401093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  <a:endParaRPr lang="pt-BR" smtClean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187025" y="2300288"/>
            <a:ext cx="6985000" cy="366109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2227263" y="2300288"/>
            <a:ext cx="20807362" cy="366109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2559050" y="27760613"/>
            <a:ext cx="27539950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2559050" y="18310225"/>
            <a:ext cx="27539950" cy="94503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261CBD6-13BB-433E-9EB8-F46DADD6E280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 hasCustomPrompt="1"/>
          </p:nvPr>
        </p:nvSpPr>
        <p:spPr>
          <a:xfrm>
            <a:off x="1620838" y="10079038"/>
            <a:ext cx="14498637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271875" y="10079038"/>
            <a:ext cx="14498638" cy="35521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C0818BF4-DA4A-4B5A-95FD-571472CBF377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30375"/>
            <a:ext cx="29160788" cy="7199313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 hasCustomPrompt="1"/>
          </p:nvPr>
        </p:nvSpPr>
        <p:spPr>
          <a:xfrm>
            <a:off x="1619250" y="9669463"/>
            <a:ext cx="1431607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 hasCustomPrompt="1"/>
          </p:nvPr>
        </p:nvSpPr>
        <p:spPr>
          <a:xfrm>
            <a:off x="1619250" y="13700125"/>
            <a:ext cx="1431607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 hasCustomPrompt="1"/>
          </p:nvPr>
        </p:nvSpPr>
        <p:spPr>
          <a:xfrm>
            <a:off x="16457613" y="9669463"/>
            <a:ext cx="14322425" cy="40306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 hasCustomPrompt="1"/>
          </p:nvPr>
        </p:nvSpPr>
        <p:spPr>
          <a:xfrm>
            <a:off x="16457613" y="13700125"/>
            <a:ext cx="14322425" cy="2489041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013516B6-1140-46C0-A32E-1D36675DF443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DC39B1A1-1905-4536-A0FF-28334E469DFB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109E1F54-5299-49E6-8C6B-7BF2F54853C6}" type="slidenum">
              <a:rPr lang="pt-BR"/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1619250" y="1719263"/>
            <a:ext cx="10660063" cy="7321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 hasCustomPrompt="1"/>
          </p:nvPr>
        </p:nvSpPr>
        <p:spPr>
          <a:xfrm>
            <a:off x="12666663" y="1719263"/>
            <a:ext cx="18113375" cy="36871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1619250" y="9040813"/>
            <a:ext cx="10660063" cy="295497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E8EE3106-C1D8-41BE-8F17-C7D1E5E6CB4A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350000" y="30240288"/>
            <a:ext cx="19440525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0000" y="3860800"/>
            <a:ext cx="19440525" cy="2591911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 hasCustomPrompt="1"/>
          </p:nvPr>
        </p:nvSpPr>
        <p:spPr>
          <a:xfrm>
            <a:off x="6350000" y="33810575"/>
            <a:ext cx="19440525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  <a:endParaRPr lang="pt-BR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/>
        <p:txBody>
          <a:bodyPr/>
          <a:lstStyle>
            <a:lvl1pPr>
              <a:defRPr/>
            </a:lvl1pPr>
          </a:lstStyle>
          <a:p>
            <a:fld id="{AE47AD9B-A7F3-41A8-B9C6-F1D7CAEB7ECE}" type="slidenum">
              <a:rPr lang="pt-BR"/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620838" y="360363"/>
            <a:ext cx="29149675" cy="994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ctr" anchorCtr="0" compatLnSpc="1"/>
          <a:lstStyle/>
          <a:p>
            <a:pPr lvl="0"/>
            <a:r>
              <a:rPr lang="en-GB" smtClean="0"/>
              <a:t>Clique para editar o formato do texto do título</a:t>
            </a:r>
            <a:endParaRPr lang="en-GB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20838" y="10079038"/>
            <a:ext cx="29149675" cy="3552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vert="horz" wrap="square" lIns="432000" tIns="216000" rIns="432000" bIns="216000" numCol="1" anchor="t" anchorCtr="0" compatLnSpc="1"/>
          <a:lstStyle/>
          <a:p>
            <a:pPr lvl="0"/>
            <a:r>
              <a:rPr lang="en-GB" smtClean="0"/>
              <a:t>Clique para editar o formato do texto da estrutura de tópicos</a:t>
            </a:r>
            <a:endParaRPr lang="en-GB" smtClean="0"/>
          </a:p>
          <a:p>
            <a:pPr lvl="1"/>
            <a:r>
              <a:rPr lang="en-GB" smtClean="0"/>
              <a:t>2.º Nível da estrutura de tópicos</a:t>
            </a:r>
            <a:endParaRPr lang="en-GB" smtClean="0"/>
          </a:p>
          <a:p>
            <a:pPr lvl="2"/>
            <a:r>
              <a:rPr lang="en-GB" smtClean="0"/>
              <a:t>3.º Nível da estrutura de tópicos</a:t>
            </a:r>
            <a:endParaRPr lang="en-GB" smtClean="0"/>
          </a:p>
          <a:p>
            <a:pPr lvl="3"/>
            <a:r>
              <a:rPr lang="en-GB" smtClean="0"/>
              <a:t>4.º Nível da estrutura de tópicos</a:t>
            </a:r>
            <a:endParaRPr lang="en-GB" smtClean="0"/>
          </a:p>
          <a:p>
            <a:pPr lvl="4"/>
            <a:r>
              <a:rPr lang="en-GB" smtClean="0"/>
              <a:t>5.º Nível da estrutura de tópicos</a:t>
            </a:r>
            <a:endParaRPr lang="en-GB" smtClean="0"/>
          </a:p>
          <a:p>
            <a:pPr lvl="4"/>
            <a:r>
              <a:rPr lang="en-GB" smtClean="0"/>
              <a:t>6.º Nível da estrutura de tópicos</a:t>
            </a:r>
            <a:endParaRPr lang="en-GB" smtClean="0"/>
          </a:p>
          <a:p>
            <a:pPr lvl="4"/>
            <a:r>
              <a:rPr lang="en-GB" smtClean="0"/>
              <a:t>7.º Nível da estrutura de tópicos</a:t>
            </a:r>
            <a:endParaRPr lang="en-GB" smtClean="0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619250" y="39336663"/>
            <a:ext cx="7553325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11069638" y="39336663"/>
            <a:ext cx="10253662" cy="2994025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wrap="none" anchor="ctr"/>
          <a:lstStyle/>
          <a:p>
            <a:pPr>
              <a:buFont typeface="Times New Roman" panose="02020603050405020304" pitchFamily="18" charset="0"/>
              <a:buNone/>
              <a:defRPr/>
            </a:pPr>
            <a:endParaRPr lang="pt-BR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23220363" y="39336663"/>
            <a:ext cx="7548562" cy="2990850"/>
          </a:xfrm>
          <a:prstGeom prst="rect">
            <a:avLst/>
          </a:prstGeom>
          <a:noFill/>
          <a:ln w="9525" cap="flat">
            <a:noFill/>
            <a:round/>
          </a:ln>
          <a:effectLst/>
        </p:spPr>
        <p:txBody>
          <a:bodyPr vert="horz" wrap="square" lIns="432000" tIns="216000" rIns="432000" bIns="216000" numCol="1" anchor="t" anchorCtr="0" compatLnSpc="1"/>
          <a:lstStyle>
            <a:lvl1pPr>
              <a:buClrTx/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fld id="{222E8559-EDE1-4578-98C9-138ADC6EBFD4}" type="slidenum">
              <a:rPr lang="pt-BR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25146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29718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34290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3886200" indent="-228600" algn="ctr" defTabSz="44958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800">
          <a:solidFill>
            <a:srgbClr val="000000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defTabSz="449580" rtl="0" eaLnBrk="0" fontAlgn="base" hangingPunct="0">
        <a:spcBef>
          <a:spcPts val="37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51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580" rtl="0" eaLnBrk="0" fontAlgn="base" hangingPunct="0">
        <a:spcBef>
          <a:spcPts val="33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13200">
          <a:solidFill>
            <a:srgbClr val="000000"/>
          </a:solidFill>
          <a:latin typeface="+mn-lt"/>
          <a:ea typeface="+mn-ea"/>
        </a:defRPr>
      </a:lvl2pPr>
      <a:lvl3pPr marL="1143000" indent="-228600" algn="l" defTabSz="449580" rtl="0" eaLnBrk="0" fontAlgn="base" hangingPunct="0">
        <a:spcBef>
          <a:spcPts val="282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•"/>
        <a:defRPr sz="11300">
          <a:solidFill>
            <a:srgbClr val="000000"/>
          </a:solidFill>
          <a:latin typeface="+mn-lt"/>
          <a:ea typeface="+mn-ea"/>
        </a:defRPr>
      </a:lvl3pPr>
      <a:lvl4pPr marL="1600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–"/>
        <a:defRPr sz="9500">
          <a:solidFill>
            <a:srgbClr val="000000"/>
          </a:solidFill>
          <a:latin typeface="+mn-lt"/>
          <a:ea typeface="+mn-ea"/>
        </a:defRPr>
      </a:lvl4pPr>
      <a:lvl5pPr marL="20574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buChar char="»"/>
        <a:defRPr sz="9500">
          <a:solidFill>
            <a:srgbClr val="000000"/>
          </a:solidFill>
          <a:latin typeface="+mn-lt"/>
          <a:ea typeface="+mn-ea"/>
        </a:defRPr>
      </a:lvl5pPr>
      <a:lvl6pPr marL="25146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6pPr>
      <a:lvl7pPr marL="29718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7pPr>
      <a:lvl8pPr marL="34290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8pPr>
      <a:lvl9pPr marL="3886200" indent="-228600" algn="l" defTabSz="449580" rtl="0" eaLnBrk="0" fontAlgn="base" hangingPunct="0">
        <a:spcBef>
          <a:spcPts val="2375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95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2227263" y="2300288"/>
            <a:ext cx="27944762" cy="8350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27263" y="11499850"/>
            <a:ext cx="27944762" cy="27411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  <a:endParaRPr lang="pt-BR" smtClean="0"/>
          </a:p>
          <a:p>
            <a:pPr lvl="1"/>
            <a:r>
              <a:rPr lang="pt-BR" smtClean="0"/>
              <a:t>Segundo nível</a:t>
            </a:r>
            <a:endParaRPr lang="pt-BR" smtClean="0"/>
          </a:p>
          <a:p>
            <a:pPr lvl="2"/>
            <a:r>
              <a:rPr lang="pt-BR" smtClean="0"/>
              <a:t>Terceiro nível</a:t>
            </a:r>
            <a:endParaRPr lang="pt-BR" smtClean="0"/>
          </a:p>
          <a:p>
            <a:pPr lvl="3"/>
            <a:r>
              <a:rPr lang="pt-BR" smtClean="0"/>
              <a:t>Quarto nível</a:t>
            </a:r>
            <a:endParaRPr lang="pt-BR" smtClean="0"/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2227263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A2CBD-C4AA-41CC-9963-491AABE1741C}" type="datetimeFigureOut">
              <a:rPr lang="pt-BR" smtClean="0"/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10731500" y="40039925"/>
            <a:ext cx="10936288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2882225" y="40039925"/>
            <a:ext cx="7289800" cy="23002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32DF2-9D80-49E3-AACB-B7E248D51474}" type="slidenum">
              <a:rPr lang="pt-BR" smtClean="0"/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1009650" y="6498273"/>
            <a:ext cx="30167263" cy="6203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8500" b="1" dirty="0">
                <a:solidFill>
                  <a:srgbClr val="000000"/>
                </a:solidFill>
                <a:latin typeface="+mn-lt"/>
              </a:rPr>
              <a:t>TÍTULO</a:t>
            </a:r>
            <a:endParaRPr lang="pt-BR" sz="8500" b="1" dirty="0">
              <a:solidFill>
                <a:srgbClr val="000000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,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 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Autor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6200" b="1" dirty="0">
                <a:solidFill>
                  <a:srgbClr val="000000"/>
                </a:solidFill>
                <a:latin typeface="+mn-lt"/>
              </a:rPr>
              <a:t>; Orientador</a:t>
            </a:r>
            <a:r>
              <a:rPr lang="pt-BR" sz="6200" b="1" baseline="30000" dirty="0">
                <a:solidFill>
                  <a:srgbClr val="000000"/>
                </a:solidFill>
                <a:latin typeface="+mn-lt"/>
              </a:rPr>
              <a:t>6</a:t>
            </a:r>
            <a:endParaRPr lang="pt-BR" sz="6200" b="1" baseline="30000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1000" dirty="0">
              <a:solidFill>
                <a:srgbClr val="FFFFFF"/>
              </a:solidFill>
              <a:latin typeface="+mn-lt"/>
            </a:endParaRPr>
          </a:p>
          <a:p>
            <a:pPr algn="ctr">
              <a:buClrTx/>
              <a:buFontTx/>
              <a:buNone/>
            </a:pP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1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2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3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4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5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fomento); </a:t>
            </a:r>
            <a:r>
              <a:rPr lang="pt-BR" sz="4800" baseline="30000" dirty="0">
                <a:solidFill>
                  <a:srgbClr val="000000"/>
                </a:solidFill>
                <a:latin typeface="+mn-lt"/>
              </a:rPr>
              <a:t>6</a:t>
            </a:r>
            <a:r>
              <a:rPr lang="pt-BR" sz="4800" dirty="0">
                <a:solidFill>
                  <a:srgbClr val="000000"/>
                </a:solidFill>
                <a:latin typeface="+mn-lt"/>
              </a:rPr>
              <a:t>Instituição, Cidade – UF (incluir se possui bolsa e instituição de fomento)</a:t>
            </a:r>
            <a:endParaRPr lang="pt-BR" sz="4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1" name="Text Box 2"/>
          <p:cNvSpPr txBox="1">
            <a:spLocks noChangeArrowheads="1"/>
          </p:cNvSpPr>
          <p:nvPr/>
        </p:nvSpPr>
        <p:spPr bwMode="auto">
          <a:xfrm>
            <a:off x="1081088" y="13184188"/>
            <a:ext cx="14111287" cy="1633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Introdução: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2" name="Text Box 3"/>
          <p:cNvSpPr txBox="1">
            <a:spLocks noChangeArrowheads="1"/>
          </p:cNvSpPr>
          <p:nvPr/>
        </p:nvSpPr>
        <p:spPr bwMode="auto">
          <a:xfrm>
            <a:off x="1081088" y="27083339"/>
            <a:ext cx="14111287" cy="164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Metodologia: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–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6633825" y="34417743"/>
            <a:ext cx="14543088" cy="1510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>
                <a:solidFill>
                  <a:srgbClr val="000000"/>
                </a:solidFill>
                <a:latin typeface="+mn-lt"/>
              </a:rPr>
              <a:t>Referências: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100" dirty="0">
                <a:solidFill>
                  <a:srgbClr val="000000"/>
                </a:solidFill>
                <a:latin typeface="+mn-lt"/>
              </a:rPr>
              <a:t>(Tamanho das fontes para as referências - Tamanho 31)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16633825" y="39674327"/>
            <a:ext cx="14616113" cy="1587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5700" b="1" dirty="0">
                <a:solidFill>
                  <a:srgbClr val="000000"/>
                </a:solidFill>
                <a:latin typeface="+mn-lt"/>
              </a:rPr>
              <a:t>Agradecimentos e/ou Apoio Financeiro:</a:t>
            </a:r>
            <a:endParaRPr lang="pt-BR" sz="57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r>
              <a:rPr lang="pt-BR" sz="4000" dirty="0">
                <a:solidFill>
                  <a:srgbClr val="000000"/>
                </a:solidFill>
                <a:latin typeface="+mn-lt"/>
              </a:rPr>
              <a:t>(Tamanho das fontes para as referências - Tamanho 40)</a:t>
            </a:r>
            <a:endParaRPr lang="pt-BR" sz="40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61" name="Text Box 12"/>
          <p:cNvSpPr txBox="1">
            <a:spLocks noChangeArrowheads="1"/>
          </p:cNvSpPr>
          <p:nvPr/>
        </p:nvSpPr>
        <p:spPr bwMode="auto">
          <a:xfrm>
            <a:off x="982549" y="36186316"/>
            <a:ext cx="5564188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1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2062" name="Text Box 13"/>
          <p:cNvSpPr txBox="1">
            <a:spLocks noChangeArrowheads="1"/>
          </p:cNvSpPr>
          <p:nvPr/>
        </p:nvSpPr>
        <p:spPr bwMode="auto">
          <a:xfrm>
            <a:off x="8136731" y="36186315"/>
            <a:ext cx="5564187" cy="5062537"/>
          </a:xfrm>
          <a:prstGeom prst="rect">
            <a:avLst/>
          </a:prstGeom>
          <a:solidFill>
            <a:srgbClr val="6D1D20"/>
          </a:solidFill>
          <a:ln>
            <a:noFill/>
          </a:ln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sz="3500" b="1" dirty="0">
              <a:solidFill>
                <a:srgbClr val="000000"/>
              </a:solidFill>
            </a:endParaRPr>
          </a:p>
          <a:p>
            <a:pPr algn="ctr">
              <a:buClrTx/>
              <a:buFontTx/>
              <a:buNone/>
            </a:pPr>
            <a:r>
              <a:rPr lang="pt-BR" sz="5000" b="1" dirty="0">
                <a:solidFill>
                  <a:srgbClr val="000000"/>
                </a:solidFill>
                <a:latin typeface="+mn-lt"/>
              </a:rPr>
              <a:t>Figura 2 (Opcional)</a:t>
            </a:r>
            <a:endParaRPr lang="pt-BR" sz="5000" b="1" dirty="0">
              <a:solidFill>
                <a:srgbClr val="000000"/>
              </a:solidFill>
              <a:latin typeface="+mn-lt"/>
            </a:endParaRPr>
          </a:p>
          <a:p>
            <a:pPr>
              <a:buClrTx/>
              <a:buFontTx/>
              <a:buNone/>
            </a:pPr>
            <a:endParaRPr lang="pt-BR" sz="50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  <a:p>
            <a:pPr>
              <a:buClrTx/>
              <a:buFontTx/>
              <a:buNone/>
            </a:pP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6633825" y="13184188"/>
            <a:ext cx="14543088" cy="15233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Resultados e discussão: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16633825" y="23038127"/>
            <a:ext cx="14543088" cy="152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58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  <a:tab pos="8985250" algn="l"/>
                <a:tab pos="9434195" algn="l"/>
                <a:tab pos="9883775" algn="l"/>
                <a:tab pos="10332720" algn="l"/>
                <a:tab pos="10782300" algn="l"/>
                <a:tab pos="11231245" algn="l"/>
                <a:tab pos="11680825" algn="l"/>
                <a:tab pos="12129770" algn="l"/>
                <a:tab pos="12579350" algn="l"/>
                <a:tab pos="13028295" algn="l"/>
                <a:tab pos="1347787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6100" b="1" dirty="0" smtClean="0">
                <a:solidFill>
                  <a:srgbClr val="000000"/>
                </a:solidFill>
                <a:latin typeface="+mn-lt"/>
              </a:rPr>
              <a:t>Conclusão:</a:t>
            </a:r>
            <a:endParaRPr lang="pt-BR" sz="6100" b="1" dirty="0">
              <a:solidFill>
                <a:srgbClr val="000000"/>
              </a:solidFill>
              <a:latin typeface="+mn-lt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3200" dirty="0" smtClean="0">
                <a:solidFill>
                  <a:srgbClr val="000000"/>
                </a:solidFill>
              </a:rPr>
              <a:t>(</a:t>
            </a:r>
            <a:r>
              <a:rPr lang="pt-BR" sz="3200" dirty="0">
                <a:solidFill>
                  <a:srgbClr val="000000"/>
                </a:solidFill>
              </a:rPr>
              <a:t>Tamanho das fontes para as referências – Tamanho 40</a:t>
            </a:r>
            <a:r>
              <a:rPr lang="pt-BR" sz="3100" dirty="0" smtClean="0">
                <a:solidFill>
                  <a:srgbClr val="000000"/>
                </a:solidFill>
                <a:latin typeface="+mn-lt"/>
              </a:rPr>
              <a:t>)</a:t>
            </a:r>
            <a:endParaRPr lang="pt-BR" sz="31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5885" y="645795"/>
            <a:ext cx="17007205" cy="60547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92455" y="1437640"/>
            <a:ext cx="4596130" cy="4613275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44958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ersonalizar design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986</Words>
  <Application>WPS Presentation</Application>
  <PresentationFormat>Personalizar</PresentationFormat>
  <Paragraphs>39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SimSun</vt:lpstr>
      <vt:lpstr>Wingdings</vt:lpstr>
      <vt:lpstr>Times New Roman</vt:lpstr>
      <vt:lpstr>Microsoft YaHei</vt:lpstr>
      <vt:lpstr>Arial Unicode MS</vt:lpstr>
      <vt:lpstr>Calibri Light</vt:lpstr>
      <vt:lpstr>Calibri</vt:lpstr>
      <vt:lpstr>Tema do Office</vt:lpstr>
      <vt:lpstr>Personalizar design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Fórum de Produção Científica da Região Centro-Sul Fluminense III Simpósio de Pesquisa II Encontro de Pós-Graduação Lato e Stricto Sensu XII Encontro de Iniciação Científica (XII ENIC) III Encontro de Iniciação Tecnológica (III ENIT) II Encontro de Iniciação Científica e Tecnológica Júnior (II ENICT-JR) Semana Nacional de Ciência e Tecnologia</dc:title>
  <dc:creator>coord.pesquisa</dc:creator>
  <cp:lastModifiedBy>Colaborador</cp:lastModifiedBy>
  <cp:revision>57</cp:revision>
  <cp:lastPrinted>2018-10-10T18:19:00Z</cp:lastPrinted>
  <dcterms:created xsi:type="dcterms:W3CDTF">2013-03-06T20:48:00Z</dcterms:created>
  <dcterms:modified xsi:type="dcterms:W3CDTF">2023-06-14T18:14:32Z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1046-11.2.0.11537</vt:lpwstr>
  </property>
  <property fmtid="{D5CDD505-2E9C-101B-9397-08002B2CF9AE}" pid="3" name="ICV">
    <vt:lpwstr>A4B06E85ABAC4268934AA53EEC73E29A</vt:lpwstr>
  </property>
</Properties>
</file>