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713538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Relato de Caso: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832111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832110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405" y="575310"/>
            <a:ext cx="17007205" cy="605472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510" y="1293495"/>
            <a:ext cx="5035550" cy="5054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Colaborador</cp:lastModifiedBy>
  <cp:revision>56</cp:revision>
  <cp:lastPrinted>2018-10-10T18:19:00Z</cp:lastPrinted>
  <dcterms:created xsi:type="dcterms:W3CDTF">2013-03-06T20:48:00Z</dcterms:created>
  <dcterms:modified xsi:type="dcterms:W3CDTF">2023-06-14T18:18:12Z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1046-11.2.0.11537</vt:lpwstr>
  </property>
  <property fmtid="{D5CDD505-2E9C-101B-9397-08002B2CF9AE}" pid="3" name="ICV">
    <vt:lpwstr>07FD8FB9DD694B76A4EF88A0E1734A2F</vt:lpwstr>
  </property>
</Properties>
</file>