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sldIdLst>
    <p:sldId id="256" r:id="rId4"/>
  </p:sldIdLst>
  <p:sldSz cx="32398970" cy="43200320"/>
  <p:notesSz cx="6797675" cy="9926320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80546" autoAdjust="0"/>
  </p:normalViewPr>
  <p:slideViewPr>
    <p:cSldViewPr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188700" y="-13144500"/>
            <a:ext cx="10674350" cy="142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28699" cy="4456647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3425" y="754063"/>
            <a:ext cx="27908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767" y="4715153"/>
            <a:ext cx="5431846" cy="4460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XVIII </a:t>
            </a:r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 smtClean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 smtClean="0"/>
              <a:t>Clique para editar o formato do texto do título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 smtClean="0"/>
              <a:t>Clique para editar o formato do texto da estrutura de tópicos</a:t>
            </a:r>
            <a:endParaRPr lang="en-GB" smtClean="0"/>
          </a:p>
          <a:p>
            <a:pPr lvl="1"/>
            <a:r>
              <a:rPr lang="en-GB" smtClean="0"/>
              <a:t>2.º Nível da estrutura de tópicos</a:t>
            </a:r>
            <a:endParaRPr lang="en-GB" smtClean="0"/>
          </a:p>
          <a:p>
            <a:pPr lvl="2"/>
            <a:r>
              <a:rPr lang="en-GB" smtClean="0"/>
              <a:t>3.º Nível da estrutura de tópicos</a:t>
            </a:r>
            <a:endParaRPr lang="en-GB" smtClean="0"/>
          </a:p>
          <a:p>
            <a:pPr lvl="3"/>
            <a:r>
              <a:rPr lang="en-GB" smtClean="0"/>
              <a:t>4.º Nível da estrutura de tópicos</a:t>
            </a:r>
            <a:endParaRPr lang="en-GB" smtClean="0"/>
          </a:p>
          <a:p>
            <a:pPr lvl="4"/>
            <a:r>
              <a:rPr lang="en-GB" smtClean="0"/>
              <a:t>5.º Nível da estrutura de tópicos</a:t>
            </a:r>
            <a:endParaRPr lang="en-GB" smtClean="0"/>
          </a:p>
          <a:p>
            <a:pPr lvl="4"/>
            <a:r>
              <a:rPr lang="en-GB" smtClean="0"/>
              <a:t>6.º Nível da estrutura de tópicos</a:t>
            </a:r>
            <a:endParaRPr lang="en-GB" smtClean="0"/>
          </a:p>
          <a:p>
            <a:pPr lvl="4"/>
            <a:r>
              <a:rPr lang="en-GB" smtClean="0"/>
              <a:t>7.º Nível da estrutura de tópicos</a:t>
            </a:r>
            <a:endParaRPr lang="en-GB" smtClean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713538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  <a:endParaRPr lang="pt-BR" sz="8500" b="1" dirty="0">
              <a:solidFill>
                <a:srgbClr val="000000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  <a:endParaRPr lang="pt-BR" sz="6200" b="1" baseline="30000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  <a:endParaRPr lang="pt-BR" sz="4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81088" y="27083339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Relato de Caso: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4417743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633825" y="39674327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  <a:endParaRPr lang="pt-BR" sz="57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982549" y="36832111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8136731" y="36832110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6633825" y="13184188"/>
            <a:ext cx="14543088" cy="15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Discussão: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6633825" y="23038127"/>
            <a:ext cx="14543088" cy="15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Conclusão: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405" y="575310"/>
            <a:ext cx="17007205" cy="605472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6510" y="1293495"/>
            <a:ext cx="5035550" cy="5054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976</Words>
  <Application>WPS Presentation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Tema do Office</vt:lpstr>
      <vt:lpstr>Personalizar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Colaborador</cp:lastModifiedBy>
  <cp:revision>56</cp:revision>
  <cp:lastPrinted>2018-10-10T18:19:00Z</cp:lastPrinted>
  <dcterms:created xsi:type="dcterms:W3CDTF">2013-03-06T20:48:00Z</dcterms:created>
  <dcterms:modified xsi:type="dcterms:W3CDTF">2023-06-14T18:18:12Z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1046-11.2.0.11537</vt:lpwstr>
  </property>
  <property fmtid="{D5CDD505-2E9C-101B-9397-08002B2CF9AE}" pid="3" name="ICV">
    <vt:lpwstr>07FD8FB9DD694B76A4EF88A0E1734A2F</vt:lpwstr>
  </property>
</Properties>
</file>