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1338" autoAdjust="0"/>
  </p:normalViewPr>
  <p:slideViewPr>
    <p:cSldViewPr>
      <p:cViewPr>
        <p:scale>
          <a:sx n="21" d="100"/>
          <a:sy n="21" d="100"/>
        </p:scale>
        <p:origin x="1266" y="-12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2107863"/>
            <a:ext cx="11790362" cy="131095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17690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ln/>
        </p:spPr>
        <p:txBody>
          <a:bodyPr wrap="none" anchor="ctr"/>
          <a:lstStyle/>
          <a:p>
            <a:r>
              <a:rPr lang="pt-BR" sz="2400" b="1" dirty="0">
                <a:solidFill>
                  <a:srgbClr val="FF0000"/>
                </a:solidFill>
              </a:rPr>
              <a:t>IMPORTANTE !</a:t>
            </a:r>
          </a:p>
          <a:p>
            <a:r>
              <a:rPr lang="pt-BR" sz="1200" b="1" i="0" kern="120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título e o texto do pôster, a ser apresentado </a:t>
            </a:r>
            <a:r>
              <a:rPr lang="pt-BR" sz="1200" b="1" i="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na</a:t>
            </a:r>
            <a:r>
              <a:rPr lang="pt-BR" sz="1200" b="1" i="0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X Jornada Severino Sombra</a:t>
            </a:r>
            <a:r>
              <a:rPr lang="pt-BR" sz="1200" b="1" i="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, </a:t>
            </a:r>
            <a:r>
              <a:rPr lang="pt-BR" sz="1200" b="1" i="0" kern="120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deverão ser idênticos ao resumo aprovado;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pt-BR" b="1" dirty="0"/>
              <a:t>O plano de fundo fica a critério dos autores,</a:t>
            </a:r>
            <a:r>
              <a:rPr lang="pt-BR" b="1" baseline="0" dirty="0"/>
              <a:t> de preferência branco</a:t>
            </a:r>
            <a:r>
              <a:rPr lang="pt-BR" b="1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81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7A919-46D6-4977-ACEA-A79B1C55F0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6586-CDCF-4305-9E80-645A8467D8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7DB9B-5FE9-478E-83DA-BB89F6754F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6E206-2527-4DE4-BBB6-19BD3A25D8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B2206-BB26-4BDE-84E1-628F5D12E7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6C32-72E6-4AE7-A0DC-09012FD5B3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45A0A-D54E-4B94-B6B7-D5F8C365FA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63FC2-36E9-434C-80E8-CF6F5B6190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6C4F9-9CE3-4823-8C2E-C32AA4C4C1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2A8E1-1612-4022-9AFA-2E798D9495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4C284-4CBE-4417-B7CA-46BBBA2721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da estrutura de tópicos</a:t>
            </a:r>
          </a:p>
          <a:p>
            <a:pPr lvl="1"/>
            <a:r>
              <a:rPr lang="en-GB"/>
              <a:t>2.º Nível da estrutura de tópicos</a:t>
            </a:r>
          </a:p>
          <a:p>
            <a:pPr lvl="2"/>
            <a:r>
              <a:rPr lang="en-GB"/>
              <a:t>3.º Nível da estrutura de tópicos</a:t>
            </a:r>
          </a:p>
          <a:p>
            <a:pPr lvl="3"/>
            <a:r>
              <a:rPr lang="en-GB"/>
              <a:t>4.º Nível da estrutura de tópicos</a:t>
            </a:r>
          </a:p>
          <a:p>
            <a:pPr lvl="4"/>
            <a:r>
              <a:rPr lang="en-GB"/>
              <a:t>5.º Nível da estrutura de tópicos</a:t>
            </a:r>
          </a:p>
          <a:p>
            <a:pPr lvl="4"/>
            <a:r>
              <a:rPr lang="en-GB"/>
              <a:t>6.º Nível da estrutura de tópicos</a:t>
            </a:r>
          </a:p>
          <a:p>
            <a:pPr lvl="4"/>
            <a:r>
              <a:rPr lang="en-GB"/>
              <a:t>7.º Nível da estrutura de tópicos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0C74EA-46FF-4F23-815B-853A36C595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202690" y="7049984"/>
            <a:ext cx="30167263" cy="6142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8500" b="1" dirty="0">
                <a:solidFill>
                  <a:srgbClr val="000000"/>
                </a:solidFill>
              </a:rPr>
              <a:t>TÍTULO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6200" b="1" dirty="0">
                <a:solidFill>
                  <a:srgbClr val="000000"/>
                </a:solidFill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</a:rPr>
              <a:t>1</a:t>
            </a:r>
            <a:r>
              <a:rPr lang="pt-BR" sz="6200" b="1" dirty="0">
                <a:solidFill>
                  <a:srgbClr val="000000"/>
                </a:solidFill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</a:rPr>
              <a:t>2</a:t>
            </a:r>
            <a:r>
              <a:rPr lang="pt-BR" sz="6200" b="1" dirty="0">
                <a:solidFill>
                  <a:srgbClr val="000000"/>
                </a:solidFill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</a:rPr>
              <a:t>3</a:t>
            </a:r>
            <a:r>
              <a:rPr lang="pt-BR" sz="6200" b="1" dirty="0">
                <a:solidFill>
                  <a:srgbClr val="000000"/>
                </a:solidFill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</a:rPr>
              <a:t> </a:t>
            </a:r>
            <a:r>
              <a:rPr lang="pt-BR" sz="6200" b="1" dirty="0">
                <a:solidFill>
                  <a:srgbClr val="000000"/>
                </a:solidFill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</a:rPr>
              <a:t>4</a:t>
            </a:r>
            <a:r>
              <a:rPr lang="pt-BR" sz="6200" b="1" dirty="0">
                <a:solidFill>
                  <a:srgbClr val="000000"/>
                </a:solidFill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</a:rPr>
              <a:t>5</a:t>
            </a:r>
            <a:r>
              <a:rPr lang="pt-BR" sz="6200" b="1" dirty="0">
                <a:solidFill>
                  <a:srgbClr val="000000"/>
                </a:solidFill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</a:rPr>
              <a:t>6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endParaRPr lang="pt-BR" sz="10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4800" baseline="30000" dirty="0">
                <a:solidFill>
                  <a:srgbClr val="000000"/>
                </a:solidFill>
              </a:rPr>
              <a:t>1</a:t>
            </a:r>
            <a:r>
              <a:rPr lang="pt-BR" sz="4800" dirty="0">
                <a:solidFill>
                  <a:srgbClr val="000000"/>
                </a:solidFill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</a:rPr>
              <a:t>2</a:t>
            </a:r>
            <a:r>
              <a:rPr lang="pt-BR" sz="4800" dirty="0">
                <a:solidFill>
                  <a:srgbClr val="000000"/>
                </a:solidFill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</a:rPr>
              <a:t>3</a:t>
            </a:r>
            <a:r>
              <a:rPr lang="pt-BR" sz="4800" dirty="0">
                <a:solidFill>
                  <a:srgbClr val="000000"/>
                </a:solidFill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</a:rPr>
              <a:t>4</a:t>
            </a:r>
            <a:r>
              <a:rPr lang="pt-BR" sz="4800" dirty="0">
                <a:solidFill>
                  <a:srgbClr val="000000"/>
                </a:solidFill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</a:rPr>
              <a:t>5</a:t>
            </a:r>
            <a:r>
              <a:rPr lang="pt-BR" sz="4800" dirty="0">
                <a:solidFill>
                  <a:srgbClr val="000000"/>
                </a:solidFill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</a:rPr>
              <a:t>6</a:t>
            </a:r>
            <a:r>
              <a:rPr lang="pt-BR" sz="4800" dirty="0">
                <a:solidFill>
                  <a:srgbClr val="000000"/>
                </a:solidFill>
              </a:rPr>
              <a:t>Instituição, Cidade – UF (incluir se possui bolsa e instituição de fomento)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126226" y="15394750"/>
            <a:ext cx="14111287" cy="163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6100" b="1" dirty="0">
                <a:solidFill>
                  <a:srgbClr val="000000"/>
                </a:solidFill>
              </a:rPr>
              <a:t>Introdução</a:t>
            </a:r>
            <a:r>
              <a:rPr lang="pt-BR" sz="6100" b="1" dirty="0" smtClean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4000" dirty="0" smtClean="0">
                <a:solidFill>
                  <a:srgbClr val="000000"/>
                </a:solidFill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81088" y="21548551"/>
            <a:ext cx="14111287" cy="163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6100" b="1">
                <a:solidFill>
                  <a:srgbClr val="000000"/>
                </a:solidFill>
              </a:rPr>
              <a:t>Materiais e Métodos: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4000">
                <a:solidFill>
                  <a:srgbClr val="000000"/>
                </a:solidFill>
              </a:rPr>
              <a:t>(Tamanho das fontes para as referências – Tamanho 40)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009650" y="25655413"/>
            <a:ext cx="14111288" cy="163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6100" b="1" dirty="0">
                <a:solidFill>
                  <a:srgbClr val="000000"/>
                </a:solidFill>
              </a:rPr>
              <a:t>Resultados (Preliminares ou Finais):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4000" dirty="0">
                <a:solidFill>
                  <a:srgbClr val="000000"/>
                </a:solidFill>
              </a:rPr>
              <a:t>(Tamanho das fontes para as referências – Tamanho 40)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6628272" y="15680501"/>
            <a:ext cx="14616113" cy="163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6100" b="1" dirty="0">
                <a:solidFill>
                  <a:srgbClr val="000000"/>
                </a:solidFill>
              </a:rPr>
              <a:t>Discussão: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4000" dirty="0">
                <a:solidFill>
                  <a:srgbClr val="000000"/>
                </a:solidFill>
              </a:rPr>
              <a:t>(Tamanho das fontes para as referências – Tamanho 40)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99710" y="39316943"/>
            <a:ext cx="14543088" cy="149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6100" b="1">
                <a:solidFill>
                  <a:srgbClr val="000000"/>
                </a:solidFill>
              </a:rPr>
              <a:t>Referências: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3100">
                <a:solidFill>
                  <a:srgbClr val="000000"/>
                </a:solidFill>
              </a:rPr>
              <a:t>(Tamanho das fontes para as referências - Tamanho 31)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628272" y="32173143"/>
            <a:ext cx="14616113" cy="22027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5700" b="1" dirty="0">
                <a:solidFill>
                  <a:srgbClr val="000000"/>
                </a:solidFill>
              </a:rPr>
              <a:t>Agradecimentos e/ou Apoio Financeiro: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4000" dirty="0">
                <a:solidFill>
                  <a:srgbClr val="000000"/>
                </a:solidFill>
              </a:rPr>
              <a:t>(Tamanho das fontes para as referências - Tamanho 40 – Opcional )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17495838" y="20375563"/>
            <a:ext cx="8856662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17980025" y="20331113"/>
            <a:ext cx="5564188" cy="5062537"/>
          </a:xfrm>
          <a:prstGeom prst="rect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5000" b="1">
                <a:solidFill>
                  <a:srgbClr val="000000"/>
                </a:solidFill>
              </a:rPr>
              <a:t>Gráfico 1 (Opcional)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500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24407813" y="20331113"/>
            <a:ext cx="5564187" cy="5062537"/>
          </a:xfrm>
          <a:prstGeom prst="rect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5000" b="1">
                <a:solidFill>
                  <a:srgbClr val="000000"/>
                </a:solidFill>
              </a:rPr>
              <a:t>Gráfico 2 (Opcional)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500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1419225" y="36577588"/>
            <a:ext cx="5564188" cy="5062537"/>
          </a:xfrm>
          <a:prstGeom prst="rect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5000" b="1">
                <a:solidFill>
                  <a:srgbClr val="000000"/>
                </a:solidFill>
              </a:rPr>
              <a:t>Figura 1 (Opcional)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500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7847013" y="36577588"/>
            <a:ext cx="5564187" cy="5062537"/>
          </a:xfrm>
          <a:prstGeom prst="rect">
            <a:avLst/>
          </a:pr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500" b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5000" b="1">
                <a:solidFill>
                  <a:srgbClr val="000000"/>
                </a:solidFill>
              </a:rPr>
              <a:t>Figura 2 (Opcional)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500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FFFFFF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FFFFFF"/>
              </a:solidFill>
            </a:endParaRPr>
          </a:p>
        </p:txBody>
      </p:sp>
      <p:pic>
        <p:nvPicPr>
          <p:cNvPr id="1026" name="Picture 2" descr="D:\BKP DOCUMENTOS\Desktop\Universidade Vassouras\Marca\5cm horizonta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66"/>
          <a:stretch/>
        </p:blipFill>
        <p:spPr bwMode="auto">
          <a:xfrm>
            <a:off x="1419225" y="1528619"/>
            <a:ext cx="4076104" cy="402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m 15">
            <a:extLst>
              <a:ext uri="{FF2B5EF4-FFF2-40B4-BE49-F238E27FC236}">
                <a16:creationId xmlns="" xmlns:a16="http://schemas.microsoft.com/office/drawing/2014/main" id="{A76918F7-0AF1-4660-A11B-A931CA630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32" y="0"/>
            <a:ext cx="944962" cy="43193904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="" xmlns:a16="http://schemas.microsoft.com/office/drawing/2014/main" id="{0F79F3D3-358E-4F5F-98A0-58B0749A40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401" y="179241"/>
            <a:ext cx="30816230" cy="831231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4919319" y="821397"/>
            <a:ext cx="227340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t-BR" sz="66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t-BR" sz="72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pt-BR" sz="72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72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JORNADA SEVERINO </a:t>
            </a:r>
            <a:r>
              <a:rPr lang="pt-BR" sz="72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SOMBRA</a:t>
            </a:r>
            <a:endParaRPr lang="pt-BR" sz="7200" dirty="0" smtClean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t-BR" sz="6600" b="1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EDUCAÇÃO EM TEMPOS DE TRANSFORMAÇÃO</a:t>
            </a:r>
            <a:endParaRPr lang="pt-BR" sz="6600" dirty="0" smtClean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t-BR" sz="66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Pró-Reitoria</a:t>
            </a:r>
            <a:r>
              <a:rPr lang="pt-BR" sz="6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6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pt-BR" sz="6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pt-BR" sz="6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xtensão Universitária e Desportos</a:t>
            </a:r>
            <a:endParaRPr lang="pt-BR" sz="6600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4700" y="594856"/>
            <a:ext cx="7029845" cy="7029845"/>
          </a:xfrm>
          <a:prstGeom prst="rect">
            <a:avLst/>
          </a:prstGeom>
        </p:spPr>
      </p:pic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202690" y="18742026"/>
            <a:ext cx="14111287" cy="163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6100" b="1" dirty="0" smtClean="0">
                <a:solidFill>
                  <a:srgbClr val="000000"/>
                </a:solidFill>
              </a:rPr>
              <a:t>Objetivo</a:t>
            </a:r>
            <a:r>
              <a:rPr lang="pt-BR" sz="6100" b="1" dirty="0" smtClean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pt-BR" sz="4000" dirty="0" smtClean="0">
                <a:solidFill>
                  <a:srgbClr val="000000"/>
                </a:solidFill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279</Words>
  <Application>Microsoft Office PowerPoint</Application>
  <PresentationFormat>Personalizar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SimSun</vt:lpstr>
      <vt:lpstr>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Conta da Microsoft</cp:lastModifiedBy>
  <cp:revision>59</cp:revision>
  <cp:lastPrinted>1601-01-01T00:00:00Z</cp:lastPrinted>
  <dcterms:created xsi:type="dcterms:W3CDTF">2013-03-06T20:48:02Z</dcterms:created>
  <dcterms:modified xsi:type="dcterms:W3CDTF">2023-03-21T20:48:59Z</dcterms:modified>
</cp:coreProperties>
</file>