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797675" cy="992632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81088" y="27083339"/>
            <a:ext cx="14111287" cy="16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Metodologia: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41774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633825" y="39674327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982549" y="36186316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8136731" y="36186315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633825" y="13184188"/>
            <a:ext cx="14543088" cy="152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Resultados e 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633825" y="23038127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952500"/>
            <a:ext cx="19521805" cy="467804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3150" y="952500"/>
            <a:ext cx="4777105" cy="477710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986</Words>
  <Application>WPS Presentation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Segoe Print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PPG-17</cp:lastModifiedBy>
  <cp:revision>56</cp:revision>
  <cp:lastPrinted>2018-10-10T18:19:00Z</cp:lastPrinted>
  <dcterms:created xsi:type="dcterms:W3CDTF">2013-03-06T20:48:00Z</dcterms:created>
  <dcterms:modified xsi:type="dcterms:W3CDTF">2023-05-18T20:02:28Z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1046-11.2.0.9150</vt:lpwstr>
  </property>
</Properties>
</file>