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797675" cy="992632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09650" y="22580997"/>
            <a:ext cx="14111287" cy="16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Materiais e </a:t>
            </a:r>
            <a:r>
              <a:rPr lang="pt-BR" sz="6100" b="1" dirty="0" err="1" smtClean="0">
                <a:solidFill>
                  <a:srgbClr val="000000"/>
                </a:solidFill>
                <a:latin typeface="+mn-lt"/>
              </a:rPr>
              <a:t>Métodos</a:t>
            </a: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6633825" y="21764228"/>
            <a:ext cx="14111288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Resultados Esperados: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0816550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560800" y="37776150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5283199" y="33651043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20907375" y="14333098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952500"/>
            <a:ext cx="19521805" cy="467804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3150" y="952500"/>
            <a:ext cx="4777105" cy="477710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WPS Presentation</Application>
  <PresentationFormat>Personalizar</PresentationFormat>
  <Paragraphs>36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Segoe Print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PPG-17</cp:lastModifiedBy>
  <cp:revision>57</cp:revision>
  <cp:lastPrinted>2018-10-10T18:22:00Z</cp:lastPrinted>
  <dcterms:created xsi:type="dcterms:W3CDTF">2013-03-06T20:48:00Z</dcterms:created>
  <dcterms:modified xsi:type="dcterms:W3CDTF">2023-05-18T20:02:36Z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1046-11.2.0.9150</vt:lpwstr>
  </property>
</Properties>
</file>