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4"/>
  </p:notesMasterIdLst>
  <p:sldIdLst>
    <p:sldId id="264" r:id="rId2"/>
    <p:sldId id="260" r:id="rId3"/>
    <p:sldId id="261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D08C7-A5DB-4700-BD49-5F3F2640E95F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1788A-1C40-44BD-ABA9-CD1128736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98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05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00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6210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604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62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045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791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962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8808000" y="2944372"/>
            <a:ext cx="336000" cy="9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782633"/>
            <a:ext cx="51387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5138700" cy="42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▹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⬝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22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56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85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5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78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98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44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41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87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5173-9A5E-4222-BBE3-E0FD563560C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28EC7-E6AD-40E6-B8E8-B3CABA72C7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100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1052513"/>
            <a:ext cx="8642350" cy="2232471"/>
          </a:xfrm>
          <a:prstGeom prst="rect">
            <a:avLst/>
          </a:prstGeom>
          <a:noFill/>
          <a:ln/>
        </p:spPr>
        <p:txBody>
          <a:bodyPr spcFirstLastPara="1" vert="horz" wrap="square" lIns="92075" tIns="46038" rIns="92075" bIns="46038" rtlCol="0" anchor="b" anchorCtr="0">
            <a:norm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 algn="ctr">
              <a:lnSpc>
                <a:spcPct val="95000"/>
              </a:lnSpc>
            </a:pPr>
            <a:r>
              <a:rPr lang="pt-BR" altLang="pt-BR" sz="4000" b="1" dirty="0" smtClean="0">
                <a:solidFill>
                  <a:schemeClr val="bg1"/>
                </a:solidFill>
                <a:latin typeface="Garamond" pitchFamily="18" charset="0"/>
              </a:rPr>
              <a:t>TÍTULO DA MONOGRAFIA</a:t>
            </a:r>
          </a:p>
          <a:p>
            <a:pPr algn="ctr">
              <a:lnSpc>
                <a:spcPct val="95000"/>
              </a:lnSpc>
            </a:pPr>
            <a:endParaRPr lang="pt-BR" altLang="pt-BR" sz="32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0784" y="4365104"/>
            <a:ext cx="8642350" cy="1728291"/>
          </a:xfrm>
          <a:prstGeom prst="rect">
            <a:avLst/>
          </a:prstGeom>
          <a:noFill/>
          <a:ln/>
        </p:spPr>
        <p:txBody>
          <a:bodyPr spcFirstLastPara="1" vert="horz" wrap="square" lIns="92075" tIns="46038" rIns="92075" bIns="46038" rtlCol="0" anchor="b" anchorCtr="0">
            <a:normAutofit fontScale="85000" lnSpcReduction="10000"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 algn="ctr">
              <a:lnSpc>
                <a:spcPct val="95000"/>
              </a:lnSpc>
            </a:pPr>
            <a:endParaRPr lang="pt-BR" altLang="pt-BR" sz="3200" b="1" dirty="0" smtClean="0">
              <a:solidFill>
                <a:schemeClr val="bg1"/>
              </a:solidFill>
              <a:latin typeface="Garamond" pitchFamily="18" charset="0"/>
            </a:endParaRPr>
          </a:p>
          <a:p>
            <a:pPr algn="ctr">
              <a:lnSpc>
                <a:spcPct val="95000"/>
              </a:lnSpc>
            </a:pPr>
            <a:r>
              <a:rPr lang="pt-BR" altLang="pt-BR" sz="3200" b="1" dirty="0" smtClean="0">
                <a:solidFill>
                  <a:schemeClr val="bg1"/>
                </a:solidFill>
                <a:latin typeface="Garamond" pitchFamily="18" charset="0"/>
              </a:rPr>
              <a:t>ALUNO:XXXXXXXXXXXXXX</a:t>
            </a:r>
          </a:p>
          <a:p>
            <a:pPr algn="ctr">
              <a:lnSpc>
                <a:spcPct val="95000"/>
              </a:lnSpc>
            </a:pPr>
            <a:endParaRPr lang="pt-BR" altLang="pt-BR" sz="3200" b="1" dirty="0">
              <a:solidFill>
                <a:schemeClr val="bg1"/>
              </a:solidFill>
              <a:latin typeface="Garamond" pitchFamily="18" charset="0"/>
            </a:endParaRPr>
          </a:p>
          <a:p>
            <a:pPr algn="ctr">
              <a:lnSpc>
                <a:spcPct val="95000"/>
              </a:lnSpc>
            </a:pPr>
            <a:r>
              <a:rPr lang="pt-BR" altLang="pt-BR" sz="3200" b="1" dirty="0" smtClean="0">
                <a:solidFill>
                  <a:schemeClr val="bg1"/>
                </a:solidFill>
                <a:latin typeface="Garamond" pitchFamily="18" charset="0"/>
              </a:rPr>
              <a:t>ORIENTADOR: ZZZZZZZZZZZZZZZZZZZZZZZ</a:t>
            </a:r>
            <a:endParaRPr lang="pt-BR" altLang="pt-BR" sz="3200" b="1" dirty="0">
              <a:solidFill>
                <a:schemeClr val="bg1"/>
              </a:solidFill>
              <a:latin typeface="Garamond" pitchFamily="18" charset="0"/>
            </a:endParaRPr>
          </a:p>
          <a:p>
            <a:pPr algn="ctr">
              <a:lnSpc>
                <a:spcPct val="95000"/>
              </a:lnSpc>
            </a:pPr>
            <a:endParaRPr lang="en-US" alt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0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825" y="1052736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6. RESULTADOS 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5" y="1052736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7. </a:t>
            </a:r>
            <a:r>
              <a:rPr lang="pt-BR" sz="3200" b="1" dirty="0" smtClean="0">
                <a:solidFill>
                  <a:schemeClr val="bg1"/>
                </a:solidFill>
              </a:rPr>
              <a:t>CONCLUSÕES E CONSIDERAÇÕES FINAIS 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7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505" y="1052736"/>
            <a:ext cx="8928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600" b="1" dirty="0" smtClean="0">
              <a:solidFill>
                <a:schemeClr val="bg1"/>
              </a:solidFill>
            </a:endParaRP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AGRADECIMENTOS..........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  <a:p>
            <a:pPr algn="ctr"/>
            <a:endParaRPr lang="pt-BR" sz="3600" b="1" dirty="0" smtClean="0">
              <a:solidFill>
                <a:schemeClr val="bg1"/>
              </a:solidFill>
            </a:endParaRP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MUITO OBRIGADO!</a:t>
            </a:r>
            <a:endParaRPr lang="pt-B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1916113"/>
            <a:ext cx="8713788" cy="488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1. INTRODUÇÃO</a:t>
            </a:r>
          </a:p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1. MOTIVAÇÃO</a:t>
            </a:r>
          </a:p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1. JUSTIFICATIVA</a:t>
            </a:r>
          </a:p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1. OBJETIVOS</a:t>
            </a:r>
          </a:p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2. FUNDAMENTOS TEÓRICOS</a:t>
            </a:r>
          </a:p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3. PROJETO</a:t>
            </a:r>
          </a:p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4. CONSTRUÇÃO</a:t>
            </a:r>
          </a:p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5. AVALIAÇÃO</a:t>
            </a:r>
          </a:p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6. RESULTADOS</a:t>
            </a:r>
          </a:p>
          <a:p>
            <a:pPr algn="ctr"/>
            <a:r>
              <a:rPr lang="pt-BR" altLang="pt-BR" sz="2800" b="1" dirty="0" smtClean="0">
                <a:solidFill>
                  <a:schemeClr val="bg1"/>
                </a:solidFill>
              </a:rPr>
              <a:t>7. CONCLUSÃO</a:t>
            </a:r>
            <a:endParaRPr lang="pt-BR" altLang="pt-BR" sz="2800" b="1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0825" y="1052736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ESTRUTURA DA APRESENTAÇÃO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4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2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825" y="1052736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1.INTRODUÇÃO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0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825" y="1052736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1. OBJETIVOS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825" y="1052736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1. MOTIVAÇÃO E JUSTIFICATIVA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0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825" y="1052736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2</a:t>
            </a:r>
            <a:r>
              <a:rPr lang="pt-BR" sz="3600" b="1" dirty="0" smtClean="0">
                <a:solidFill>
                  <a:schemeClr val="bg1"/>
                </a:solidFill>
              </a:rPr>
              <a:t>. FUNDAMENTOS TEÓRICOS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9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825" y="1052736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3. PROJETO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825" y="1052736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4. CONSTRUÇÃO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0825" y="1052736"/>
            <a:ext cx="842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5</a:t>
            </a:r>
            <a:r>
              <a:rPr lang="pt-BR" sz="3600" b="1" dirty="0" smtClean="0">
                <a:solidFill>
                  <a:schemeClr val="bg1"/>
                </a:solidFill>
              </a:rPr>
              <a:t>. AVALIAÇÃO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6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613</TotalTime>
  <Words>77</Words>
  <Application>Microsoft Office PowerPoint</Application>
  <PresentationFormat>Apresentação na tela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Berlim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do curso</dc:title>
  <dc:creator>Fernanda Ricci</dc:creator>
  <cp:lastModifiedBy>Windows User</cp:lastModifiedBy>
  <cp:revision>14</cp:revision>
  <dcterms:created xsi:type="dcterms:W3CDTF">2018-05-03T20:53:13Z</dcterms:created>
  <dcterms:modified xsi:type="dcterms:W3CDTF">2018-06-05T18:56:56Z</dcterms:modified>
</cp:coreProperties>
</file>